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Epilogue"/>
      <p:regular r:id="rId29"/>
      <p:bold r:id="rId30"/>
      <p:italic r:id="rId31"/>
      <p:boldItalic r:id="rId32"/>
    </p:embeddedFont>
    <p:embeddedFont>
      <p:font typeface="PT Sans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pilog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pilogue-italic.fntdata"/><Relationship Id="rId30" Type="http://schemas.openxmlformats.org/officeDocument/2006/relationships/font" Target="fonts/Epilogue-bold.fntdata"/><Relationship Id="rId11" Type="http://schemas.openxmlformats.org/officeDocument/2006/relationships/slide" Target="slides/slide7.xml"/><Relationship Id="rId33" Type="http://schemas.openxmlformats.org/officeDocument/2006/relationships/font" Target="fonts/PTSans-regular.fntdata"/><Relationship Id="rId10" Type="http://schemas.openxmlformats.org/officeDocument/2006/relationships/slide" Target="slides/slide6.xml"/><Relationship Id="rId32" Type="http://schemas.openxmlformats.org/officeDocument/2006/relationships/font" Target="fonts/Epilogue-boldItalic.fntdata"/><Relationship Id="rId13" Type="http://schemas.openxmlformats.org/officeDocument/2006/relationships/slide" Target="slides/slide9.xml"/><Relationship Id="rId35" Type="http://schemas.openxmlformats.org/officeDocument/2006/relationships/font" Target="fonts/PTSans-italic.fntdata"/><Relationship Id="rId12" Type="http://schemas.openxmlformats.org/officeDocument/2006/relationships/slide" Target="slides/slide8.xml"/><Relationship Id="rId34" Type="http://schemas.openxmlformats.org/officeDocument/2006/relationships/font" Target="fonts/PTSans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PTSans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d0767df0ae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d0767df0ae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d0767df0ae_0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d0767df0ae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d0767df0ae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d0767df0ae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d0767df0ae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d0767df0ae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d0767df0ae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d0767df0ae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d0767df0a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d0767df0a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d0767df0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d0767df0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d0767df0ae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d0767df0ae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d0767df0ae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d0767df0ae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d0767df0ae_0_1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d0767df0ae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44500"/>
            <a:ext cx="4112100" cy="23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3200"/>
            <a:ext cx="4112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10800000">
            <a:off x="-1604593" y="-845132"/>
            <a:ext cx="3281418" cy="2132806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-9899992">
            <a:off x="-1515196" y="4121356"/>
            <a:ext cx="3953580" cy="1921771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hasCustomPrompt="1" type="title"/>
          </p:nvPr>
        </p:nvSpPr>
        <p:spPr>
          <a:xfrm>
            <a:off x="713225" y="1477363"/>
            <a:ext cx="6576000" cy="15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3" name="Google Shape;163;p11"/>
          <p:cNvSpPr txBox="1"/>
          <p:nvPr>
            <p:ph idx="1" type="subTitle"/>
          </p:nvPr>
        </p:nvSpPr>
        <p:spPr>
          <a:xfrm>
            <a:off x="713225" y="316903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11"/>
          <p:cNvSpPr/>
          <p:nvPr/>
        </p:nvSpPr>
        <p:spPr>
          <a:xfrm flipH="1" rot="-1900174">
            <a:off x="-500059" y="-436065"/>
            <a:ext cx="1729608" cy="139855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"/>
          <p:cNvSpPr/>
          <p:nvPr/>
        </p:nvSpPr>
        <p:spPr>
          <a:xfrm flipH="1" rot="-3263452">
            <a:off x="5847147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"/>
          <p:cNvSpPr/>
          <p:nvPr/>
        </p:nvSpPr>
        <p:spPr>
          <a:xfrm flipH="1" rot="460623">
            <a:off x="6387251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"/>
          <p:cNvSpPr/>
          <p:nvPr/>
        </p:nvSpPr>
        <p:spPr>
          <a:xfrm flipH="1" rot="531593">
            <a:off x="-1222788" y="3829381"/>
            <a:ext cx="2902962" cy="234732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11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169" name="Google Shape;169;p11"/>
            <p:cNvSpPr/>
            <p:nvPr/>
          </p:nvSpPr>
          <p:spPr>
            <a:xfrm>
              <a:off x="6737915" y="169351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6653203" y="8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oogle Shape;171;p11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172" name="Google Shape;172;p11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rect b="b" l="l" r="r" t="t"/>
                <a:pathLst>
                  <a:path extrusionOk="0" h="1983676" w="1959864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rect b="b" l="l" r="r" t="t"/>
                <a:pathLst>
                  <a:path extrusionOk="0" h="172307" w="1959958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4" name="Google Shape;174;p11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175" name="Google Shape;175;p11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11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177;p11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8" name="Google Shape;178;p11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179" name="Google Shape;179;p11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180" name="Google Shape;180;p11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11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11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183;p11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11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185;p11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186;p11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" name="Google Shape;187;p11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188;p11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11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" name="Google Shape;190;p11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191" name="Google Shape;191;p11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192;p11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p11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11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195;p11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11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11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11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11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11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" name="Google Shape;201;p11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202" name="Google Shape;202;p11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11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11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205;p11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p11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207;p11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208;p11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11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0" name="Google Shape;210;p11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rect b="b" l="l" r="r" t="t"/>
                <a:pathLst>
                  <a:path extrusionOk="0" h="438816" w="605885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rect b="b" l="l" r="r" t="t"/>
                <a:pathLst>
                  <a:path extrusionOk="0" h="815149" w="605885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" name="Google Shape;212;p11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213" name="Google Shape;213;p11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214" name="Google Shape;214;p11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215;p11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216;p11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217;p11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" name="Google Shape;218;p11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219" name="Google Shape;219;p11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220" name="Google Shape;220;p11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1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1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3" name="Google Shape;223;p11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224" name="Google Shape;224;p11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1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1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227" name="Google Shape;227;p11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1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1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30" name="Google Shape;230;p11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231" name="Google Shape;231;p11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rect b="b" l="l" r="r" t="t"/>
                <a:pathLst>
                  <a:path extrusionOk="0" h="149542" w="256508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2" name="Google Shape;232;p11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233" name="Google Shape;233;p11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234" name="Google Shape;234;p11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rect b="b" l="l" r="r" t="t"/>
                    <a:pathLst>
                      <a:path extrusionOk="0" h="42672" w="42671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1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rect b="b" l="l" r="r" t="t"/>
                    <a:pathLst>
                      <a:path extrusionOk="0" h="65418" w="65418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" name="Google Shape;236;p11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237" name="Google Shape;237;p11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rect b="b" l="l" r="r" t="t"/>
                    <a:pathLst>
                      <a:path extrusionOk="0" h="98921" w="98773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1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rect b="b" l="l" r="r" t="t"/>
                    <a:pathLst>
                      <a:path extrusionOk="0" h="15573" w="15573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hasCustomPrompt="1" idx="2" type="title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/>
          <p:nvPr>
            <p:ph hasCustomPrompt="1" idx="3" type="title"/>
          </p:nvPr>
        </p:nvSpPr>
        <p:spPr>
          <a:xfrm>
            <a:off x="1100975" y="278920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/>
          <p:nvPr>
            <p:ph hasCustomPrompt="1" idx="4" type="title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/>
          <p:nvPr>
            <p:ph hasCustomPrompt="1" idx="5" type="title"/>
          </p:nvPr>
        </p:nvSpPr>
        <p:spPr>
          <a:xfrm>
            <a:off x="3419250" y="278920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/>
          <p:nvPr>
            <p:ph hasCustomPrompt="1" idx="6" type="title"/>
          </p:nvPr>
        </p:nvSpPr>
        <p:spPr>
          <a:xfrm>
            <a:off x="5737525" y="120337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/>
          <p:nvPr>
            <p:ph hasCustomPrompt="1" idx="7" type="title"/>
          </p:nvPr>
        </p:nvSpPr>
        <p:spPr>
          <a:xfrm>
            <a:off x="5737525" y="278920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/>
          <p:nvPr>
            <p:ph idx="1" type="subTitle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9" name="Google Shape;249;p13"/>
          <p:cNvSpPr txBox="1"/>
          <p:nvPr>
            <p:ph idx="8" type="subTitle"/>
          </p:nvPr>
        </p:nvSpPr>
        <p:spPr>
          <a:xfrm>
            <a:off x="3419250" y="19124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0" name="Google Shape;250;p13"/>
          <p:cNvSpPr txBox="1"/>
          <p:nvPr>
            <p:ph idx="9" type="subTitle"/>
          </p:nvPr>
        </p:nvSpPr>
        <p:spPr>
          <a:xfrm>
            <a:off x="5737525" y="19124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1" name="Google Shape;251;p13"/>
          <p:cNvSpPr txBox="1"/>
          <p:nvPr>
            <p:ph idx="13" type="subTitle"/>
          </p:nvPr>
        </p:nvSpPr>
        <p:spPr>
          <a:xfrm>
            <a:off x="1100975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2" name="Google Shape;252;p13"/>
          <p:cNvSpPr txBox="1"/>
          <p:nvPr>
            <p:ph idx="14" type="subTitle"/>
          </p:nvPr>
        </p:nvSpPr>
        <p:spPr>
          <a:xfrm>
            <a:off x="3419250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3" name="Google Shape;253;p13"/>
          <p:cNvSpPr txBox="1"/>
          <p:nvPr>
            <p:ph idx="15" type="subTitle"/>
          </p:nvPr>
        </p:nvSpPr>
        <p:spPr>
          <a:xfrm>
            <a:off x="5737525" y="349835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4" name="Google Shape;254;p13"/>
          <p:cNvSpPr/>
          <p:nvPr/>
        </p:nvSpPr>
        <p:spPr>
          <a:xfrm flipH="1" rot="8819869">
            <a:off x="7035528" y="3933627"/>
            <a:ext cx="3158468" cy="2509642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3"/>
          <p:cNvSpPr/>
          <p:nvPr/>
        </p:nvSpPr>
        <p:spPr>
          <a:xfrm flipH="1" rot="-3657034">
            <a:off x="-1336268" y="-858934"/>
            <a:ext cx="2746020" cy="1921695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3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257" name="Google Shape;257;p13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258" name="Google Shape;258;p13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9" name="Google Shape;259;p13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260" name="Google Shape;260;p13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13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13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3" name="Google Shape;263;p13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264" name="Google Shape;264;p13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5" name="Google Shape;265;p13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266" name="Google Shape;266;p13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267" name="Google Shape;267;p13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3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3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270" name="Google Shape;270;p13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3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2" name="Google Shape;272;p13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273" name="Google Shape;273;p13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3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75" name="Google Shape;275;p13"/>
          <p:cNvSpPr/>
          <p:nvPr/>
        </p:nvSpPr>
        <p:spPr>
          <a:xfrm>
            <a:off x="62832" y="4828541"/>
            <a:ext cx="734045" cy="45268"/>
          </a:xfrm>
          <a:custGeom>
            <a:rect b="b" l="l" r="r" t="t"/>
            <a:pathLst>
              <a:path extrusionOk="0" h="50863" w="82477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13"/>
          <p:cNvGrpSpPr/>
          <p:nvPr/>
        </p:nvGrpSpPr>
        <p:grpSpPr>
          <a:xfrm>
            <a:off x="103395" y="3891186"/>
            <a:ext cx="668783" cy="959747"/>
            <a:chOff x="10519314" y="4728596"/>
            <a:chExt cx="751780" cy="1078731"/>
          </a:xfrm>
        </p:grpSpPr>
        <p:grpSp>
          <p:nvGrpSpPr>
            <p:cNvPr id="277" name="Google Shape;277;p13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278" name="Google Shape;278;p13"/>
              <p:cNvGrpSpPr/>
              <p:nvPr/>
            </p:nvGrpSpPr>
            <p:grpSpPr>
              <a:xfrm>
                <a:off x="10903220" y="4888205"/>
                <a:ext cx="242756" cy="919122"/>
                <a:chOff x="10903220" y="4888205"/>
                <a:chExt cx="242756" cy="919122"/>
              </a:xfrm>
            </p:grpSpPr>
            <p:sp>
              <p:nvSpPr>
                <p:cNvPr id="279" name="Google Shape;279;p13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rect b="b" l="l" r="r" t="t"/>
                  <a:pathLst>
                    <a:path extrusionOk="0" h="909637" w="125444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13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rect b="b" l="l" r="r" t="t"/>
                  <a:pathLst>
                    <a:path extrusionOk="0" h="42088" w="42088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13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rect b="b" l="l" r="r" t="t"/>
                  <a:pathLst>
                    <a:path extrusionOk="0" h="42087" w="42087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" name="Google Shape;282;p13"/>
                <p:cNvGrpSpPr/>
                <p:nvPr/>
              </p:nvGrpSpPr>
              <p:grpSpPr>
                <a:xfrm>
                  <a:off x="11014221" y="5588618"/>
                  <a:ext cx="100021" cy="114784"/>
                  <a:chOff x="11014221" y="5588618"/>
                  <a:chExt cx="100021" cy="114784"/>
                </a:xfrm>
              </p:grpSpPr>
              <p:sp>
                <p:nvSpPr>
                  <p:cNvPr id="283" name="Google Shape;283;p13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p13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3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3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87" name="Google Shape;287;p13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288" name="Google Shape;288;p13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rect b="b" l="l" r="r" t="t"/>
                  <a:pathLst>
                    <a:path extrusionOk="0" h="1069848" w="176117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13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rect b="b" l="l" r="r" t="t"/>
                  <a:pathLst>
                    <a:path extrusionOk="0" h="87630" w="87629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0" name="Google Shape;290;p13"/>
                <p:cNvGrpSpPr/>
                <p:nvPr/>
              </p:nvGrpSpPr>
              <p:grpSpPr>
                <a:xfrm>
                  <a:off x="10765015" y="5040134"/>
                  <a:ext cx="116314" cy="49775"/>
                  <a:chOff x="10765015" y="5040134"/>
                  <a:chExt cx="116314" cy="49775"/>
                </a:xfrm>
              </p:grpSpPr>
              <p:sp>
                <p:nvSpPr>
                  <p:cNvPr id="291" name="Google Shape;291;p13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3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3" name="Google Shape;293;p13"/>
                <p:cNvGrpSpPr/>
                <p:nvPr/>
              </p:nvGrpSpPr>
              <p:grpSpPr>
                <a:xfrm>
                  <a:off x="10784825" y="5436314"/>
                  <a:ext cx="116414" cy="49961"/>
                  <a:chOff x="10784825" y="5436314"/>
                  <a:chExt cx="116414" cy="49961"/>
                </a:xfrm>
              </p:grpSpPr>
              <p:sp>
                <p:nvSpPr>
                  <p:cNvPr id="294" name="Google Shape;294;p13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3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6" name="Google Shape;296;p13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297" name="Google Shape;297;p13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rect b="b" l="l" r="r" t="t"/>
                  <a:pathLst>
                    <a:path extrusionOk="0" h="992123" w="20212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rect b="b" l="l" r="r" t="t"/>
                  <a:pathLst>
                    <a:path extrusionOk="0" h="123062" w="123063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9" name="Google Shape;299;p13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300" name="Google Shape;300;p13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3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2" name="Google Shape;302;p13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303" name="Google Shape;303;p13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4" name="Google Shape;304;p13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05" name="Google Shape;305;p13"/>
            <p:cNvGrpSpPr/>
            <p:nvPr/>
          </p:nvGrpSpPr>
          <p:grpSpPr>
            <a:xfrm>
              <a:off x="11058042" y="5088325"/>
              <a:ext cx="213052" cy="717953"/>
              <a:chOff x="11058042" y="5088325"/>
              <a:chExt cx="213052" cy="717953"/>
            </a:xfrm>
          </p:grpSpPr>
          <p:sp>
            <p:nvSpPr>
              <p:cNvPr id="306" name="Google Shape;306;p13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rect b="b" l="l" r="r" t="t"/>
                <a:pathLst>
                  <a:path extrusionOk="0" h="715136" w="8401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rect b="b" l="l" r="r" t="t"/>
                <a:pathLst>
                  <a:path extrusionOk="0" h="411289" w="26003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8" name="Google Shape;308;p13"/>
          <p:cNvGrpSpPr/>
          <p:nvPr/>
        </p:nvGrpSpPr>
        <p:grpSpPr>
          <a:xfrm>
            <a:off x="150676" y="2823493"/>
            <a:ext cx="516117" cy="779220"/>
            <a:chOff x="10572463" y="3528536"/>
            <a:chExt cx="580168" cy="875823"/>
          </a:xfrm>
        </p:grpSpPr>
        <p:grpSp>
          <p:nvGrpSpPr>
            <p:cNvPr id="309" name="Google Shape;309;p13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310" name="Google Shape;310;p13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rect b="b" l="l" r="r" t="t"/>
                <a:pathLst>
                  <a:path extrusionOk="0" h="746664" w="438816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1" name="Google Shape;311;p13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312" name="Google Shape;312;p13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13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3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13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322;p13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3" name="Google Shape;323;p13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rect b="b" l="l" r="r" t="t"/>
                <a:pathLst>
                  <a:path extrusionOk="0" h="112585" w="112584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13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325" name="Google Shape;325;p13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rect b="b" l="l" r="r" t="t"/>
                <a:pathLst>
                  <a:path extrusionOk="0" h="746569" w="438817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6" name="Google Shape;326;p13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327" name="Google Shape;327;p13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13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13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3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3" name="Google Shape;333;p13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334" name="Google Shape;334;p13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3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6" name="Google Shape;336;p13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3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8" name="Google Shape;338;p13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rect b="b" l="l" r="r" t="t"/>
                <a:pathLst>
                  <a:path extrusionOk="0" h="112585" w="112586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9" name="Google Shape;339;p13"/>
          <p:cNvGrpSpPr/>
          <p:nvPr/>
        </p:nvGrpSpPr>
        <p:grpSpPr>
          <a:xfrm>
            <a:off x="361835" y="3601018"/>
            <a:ext cx="22030" cy="294484"/>
            <a:chOff x="10809827" y="4402455"/>
            <a:chExt cx="24764" cy="330993"/>
          </a:xfrm>
        </p:grpSpPr>
        <p:sp>
          <p:nvSpPr>
            <p:cNvPr id="340" name="Google Shape;340;p13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5" name="Google Shape;345;p14"/>
          <p:cNvSpPr txBox="1"/>
          <p:nvPr>
            <p:ph idx="1" type="subTitle"/>
          </p:nvPr>
        </p:nvSpPr>
        <p:spPr>
          <a:xfrm>
            <a:off x="937625" y="25798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6" name="Google Shape;346;p14"/>
          <p:cNvSpPr txBox="1"/>
          <p:nvPr>
            <p:ph idx="2" type="subTitle"/>
          </p:nvPr>
        </p:nvSpPr>
        <p:spPr>
          <a:xfrm>
            <a:off x="3484347" y="25798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7" name="Google Shape;347;p14"/>
          <p:cNvSpPr txBox="1"/>
          <p:nvPr>
            <p:ph idx="3" type="subTitle"/>
          </p:nvPr>
        </p:nvSpPr>
        <p:spPr>
          <a:xfrm>
            <a:off x="6031075" y="257982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8" name="Google Shape;348;p14"/>
          <p:cNvSpPr txBox="1"/>
          <p:nvPr>
            <p:ph idx="4" type="subTitle"/>
          </p:nvPr>
        </p:nvSpPr>
        <p:spPr>
          <a:xfrm>
            <a:off x="937625" y="1775401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9" name="Google Shape;349;p14"/>
          <p:cNvSpPr txBox="1"/>
          <p:nvPr>
            <p:ph idx="5" type="subTitle"/>
          </p:nvPr>
        </p:nvSpPr>
        <p:spPr>
          <a:xfrm>
            <a:off x="3484350" y="1775401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0" name="Google Shape;350;p14"/>
          <p:cNvSpPr txBox="1"/>
          <p:nvPr>
            <p:ph idx="6" type="subTitle"/>
          </p:nvPr>
        </p:nvSpPr>
        <p:spPr>
          <a:xfrm>
            <a:off x="6031075" y="1775401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1" name="Google Shape;351;p14"/>
          <p:cNvSpPr/>
          <p:nvPr/>
        </p:nvSpPr>
        <p:spPr>
          <a:xfrm flipH="1" rot="8800738">
            <a:off x="7902412" y="4181666"/>
            <a:ext cx="1680262" cy="135858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"/>
          <p:cNvSpPr/>
          <p:nvPr/>
        </p:nvSpPr>
        <p:spPr>
          <a:xfrm flipH="1" rot="-8942362">
            <a:off x="-983149" y="4040244"/>
            <a:ext cx="2474148" cy="200058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 flipH="1" rot="1554271">
            <a:off x="7563507" y="-664049"/>
            <a:ext cx="2112334" cy="2002574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4"/>
          <p:cNvSpPr/>
          <p:nvPr/>
        </p:nvSpPr>
        <p:spPr>
          <a:xfrm>
            <a:off x="62825" y="1725386"/>
            <a:ext cx="606206" cy="37384"/>
          </a:xfrm>
          <a:custGeom>
            <a:rect b="b" l="l" r="r" t="t"/>
            <a:pathLst>
              <a:path extrusionOk="0" h="50863" w="82477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14"/>
          <p:cNvGrpSpPr/>
          <p:nvPr/>
        </p:nvGrpSpPr>
        <p:grpSpPr>
          <a:xfrm>
            <a:off x="96399" y="951293"/>
            <a:ext cx="552408" cy="792759"/>
            <a:chOff x="10519314" y="4728596"/>
            <a:chExt cx="751780" cy="1078731"/>
          </a:xfrm>
        </p:grpSpPr>
        <p:grpSp>
          <p:nvGrpSpPr>
            <p:cNvPr id="356" name="Google Shape;356;p14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357" name="Google Shape;357;p14"/>
              <p:cNvGrpSpPr/>
              <p:nvPr/>
            </p:nvGrpSpPr>
            <p:grpSpPr>
              <a:xfrm>
                <a:off x="10903220" y="4888205"/>
                <a:ext cx="242756" cy="919122"/>
                <a:chOff x="10903220" y="4888205"/>
                <a:chExt cx="242756" cy="919122"/>
              </a:xfrm>
            </p:grpSpPr>
            <p:sp>
              <p:nvSpPr>
                <p:cNvPr id="358" name="Google Shape;358;p14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rect b="b" l="l" r="r" t="t"/>
                  <a:pathLst>
                    <a:path extrusionOk="0" h="909637" w="125444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14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rect b="b" l="l" r="r" t="t"/>
                  <a:pathLst>
                    <a:path extrusionOk="0" h="42088" w="42088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14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rect b="b" l="l" r="r" t="t"/>
                  <a:pathLst>
                    <a:path extrusionOk="0" h="42087" w="42087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1" name="Google Shape;361;p14"/>
                <p:cNvGrpSpPr/>
                <p:nvPr/>
              </p:nvGrpSpPr>
              <p:grpSpPr>
                <a:xfrm>
                  <a:off x="11014221" y="5588618"/>
                  <a:ext cx="100021" cy="114784"/>
                  <a:chOff x="11014221" y="5588618"/>
                  <a:chExt cx="100021" cy="114784"/>
                </a:xfrm>
              </p:grpSpPr>
              <p:sp>
                <p:nvSpPr>
                  <p:cNvPr id="362" name="Google Shape;362;p14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3" name="Google Shape;363;p14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14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14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66" name="Google Shape;366;p14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367" name="Google Shape;367;p14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rect b="b" l="l" r="r" t="t"/>
                  <a:pathLst>
                    <a:path extrusionOk="0" h="1069848" w="176117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14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rect b="b" l="l" r="r" t="t"/>
                  <a:pathLst>
                    <a:path extrusionOk="0" h="87630" w="87629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9" name="Google Shape;369;p14"/>
                <p:cNvGrpSpPr/>
                <p:nvPr/>
              </p:nvGrpSpPr>
              <p:grpSpPr>
                <a:xfrm>
                  <a:off x="10765015" y="5040134"/>
                  <a:ext cx="116314" cy="49775"/>
                  <a:chOff x="10765015" y="5040134"/>
                  <a:chExt cx="116314" cy="49775"/>
                </a:xfrm>
              </p:grpSpPr>
              <p:sp>
                <p:nvSpPr>
                  <p:cNvPr id="370" name="Google Shape;370;p14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14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2" name="Google Shape;372;p14"/>
                <p:cNvGrpSpPr/>
                <p:nvPr/>
              </p:nvGrpSpPr>
              <p:grpSpPr>
                <a:xfrm>
                  <a:off x="10784825" y="5436314"/>
                  <a:ext cx="116414" cy="49961"/>
                  <a:chOff x="10784825" y="5436314"/>
                  <a:chExt cx="116414" cy="49961"/>
                </a:xfrm>
              </p:grpSpPr>
              <p:sp>
                <p:nvSpPr>
                  <p:cNvPr id="373" name="Google Shape;373;p14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14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5" name="Google Shape;375;p14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376" name="Google Shape;376;p14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rect b="b" l="l" r="r" t="t"/>
                  <a:pathLst>
                    <a:path extrusionOk="0" h="992123" w="20212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14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rect b="b" l="l" r="r" t="t"/>
                  <a:pathLst>
                    <a:path extrusionOk="0" h="123062" w="123063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8" name="Google Shape;378;p14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379" name="Google Shape;379;p14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14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" name="Google Shape;381;p14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382" name="Google Shape;382;p14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14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84" name="Google Shape;384;p14"/>
            <p:cNvGrpSpPr/>
            <p:nvPr/>
          </p:nvGrpSpPr>
          <p:grpSpPr>
            <a:xfrm>
              <a:off x="11058042" y="5088325"/>
              <a:ext cx="213052" cy="717953"/>
              <a:chOff x="11058042" y="5088325"/>
              <a:chExt cx="213052" cy="717953"/>
            </a:xfrm>
          </p:grpSpPr>
          <p:sp>
            <p:nvSpPr>
              <p:cNvPr id="385" name="Google Shape;385;p14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rect b="b" l="l" r="r" t="t"/>
                <a:pathLst>
                  <a:path extrusionOk="0" h="715136" w="8401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rect b="b" l="l" r="r" t="t"/>
                <a:pathLst>
                  <a:path extrusionOk="0" h="411289" w="26003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7" name="Google Shape;387;p14"/>
          <p:cNvGrpSpPr/>
          <p:nvPr/>
        </p:nvGrpSpPr>
        <p:grpSpPr>
          <a:xfrm>
            <a:off x="135453" y="69369"/>
            <a:ext cx="426307" cy="643642"/>
            <a:chOff x="10572463" y="3528536"/>
            <a:chExt cx="580168" cy="875823"/>
          </a:xfrm>
        </p:grpSpPr>
        <p:grpSp>
          <p:nvGrpSpPr>
            <p:cNvPr id="388" name="Google Shape;388;p14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389" name="Google Shape;389;p14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rect b="b" l="l" r="r" t="t"/>
                <a:pathLst>
                  <a:path extrusionOk="0" h="746664" w="438816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0" name="Google Shape;390;p14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391" name="Google Shape;391;p14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14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4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14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14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4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7" name="Google Shape;397;p14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398" name="Google Shape;398;p14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14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14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14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2" name="Google Shape;402;p14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rect b="b" l="l" r="r" t="t"/>
                <a:pathLst>
                  <a:path extrusionOk="0" h="112585" w="112584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4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404" name="Google Shape;404;p14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rect b="b" l="l" r="r" t="t"/>
                <a:pathLst>
                  <a:path extrusionOk="0" h="746569" w="438817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5" name="Google Shape;405;p14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406" name="Google Shape;406;p14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14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14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14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14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14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2" name="Google Shape;412;p14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413" name="Google Shape;413;p14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14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14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416;p14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7" name="Google Shape;417;p14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rect b="b" l="l" r="r" t="t"/>
                <a:pathLst>
                  <a:path extrusionOk="0" h="112585" w="112586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8" name="Google Shape;418;p14"/>
          <p:cNvGrpSpPr/>
          <p:nvPr/>
        </p:nvGrpSpPr>
        <p:grpSpPr>
          <a:xfrm>
            <a:off x="309868" y="711612"/>
            <a:ext cx="18197" cy="243247"/>
            <a:chOff x="10809827" y="4402455"/>
            <a:chExt cx="24764" cy="330993"/>
          </a:xfrm>
        </p:grpSpPr>
        <p:sp>
          <p:nvSpPr>
            <p:cNvPr id="419" name="Google Shape;419;p14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4"/>
          <p:cNvGrpSpPr/>
          <p:nvPr/>
        </p:nvGrpSpPr>
        <p:grpSpPr>
          <a:xfrm>
            <a:off x="8421644" y="1045085"/>
            <a:ext cx="396068" cy="717683"/>
            <a:chOff x="1945386" y="5582316"/>
            <a:chExt cx="470725" cy="852963"/>
          </a:xfrm>
        </p:grpSpPr>
        <p:grpSp>
          <p:nvGrpSpPr>
            <p:cNvPr id="423" name="Google Shape;423;p14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424" name="Google Shape;424;p14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rect b="b" l="l" r="r" t="t"/>
                <a:pathLst>
                  <a:path extrusionOk="0" h="852963" w="470725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rect b="b" l="l" r="r" t="t"/>
                <a:pathLst>
                  <a:path extrusionOk="0" h="699420" w="429577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6" name="Google Shape;426;p14"/>
            <p:cNvSpPr/>
            <p:nvPr/>
          </p:nvSpPr>
          <p:spPr>
            <a:xfrm>
              <a:off x="1986438" y="6371462"/>
              <a:ext cx="388334" cy="32194"/>
            </a:xfrm>
            <a:custGeom>
              <a:rect b="b" l="l" r="r" t="t"/>
              <a:pathLst>
                <a:path extrusionOk="0" h="32194" w="388334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14"/>
          <p:cNvGrpSpPr/>
          <p:nvPr/>
        </p:nvGrpSpPr>
        <p:grpSpPr>
          <a:xfrm>
            <a:off x="8088695" y="57742"/>
            <a:ext cx="1061979" cy="558999"/>
            <a:chOff x="3859815" y="2867310"/>
            <a:chExt cx="1262157" cy="664368"/>
          </a:xfrm>
        </p:grpSpPr>
        <p:sp>
          <p:nvSpPr>
            <p:cNvPr id="428" name="Google Shape;428;p14"/>
            <p:cNvSpPr/>
            <p:nvPr/>
          </p:nvSpPr>
          <p:spPr>
            <a:xfrm>
              <a:off x="3859815" y="2867310"/>
              <a:ext cx="1262157" cy="664368"/>
            </a:xfrm>
            <a:custGeom>
              <a:rect b="b" l="l" r="r" t="t"/>
              <a:pathLst>
                <a:path extrusionOk="0" h="664368" w="1262157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14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430" name="Google Shape;430;p14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431" name="Google Shape;431;p14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432" name="Google Shape;432;p14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3" name="Google Shape;433;p14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4" name="Google Shape;434;p14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435" name="Google Shape;435;p14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" name="Google Shape;436;p14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7" name="Google Shape;437;p14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438" name="Google Shape;438;p14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" name="Google Shape;439;p14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40" name="Google Shape;440;p14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4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4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3" name="Google Shape;443;p14"/>
          <p:cNvGrpSpPr/>
          <p:nvPr/>
        </p:nvGrpSpPr>
        <p:grpSpPr>
          <a:xfrm>
            <a:off x="8582238" y="611818"/>
            <a:ext cx="33124" cy="442802"/>
            <a:chOff x="10809827" y="4402455"/>
            <a:chExt cx="24764" cy="330993"/>
          </a:xfrm>
        </p:grpSpPr>
        <p:sp>
          <p:nvSpPr>
            <p:cNvPr id="444" name="Google Shape;444;p14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9" name="Google Shape;449;p15"/>
          <p:cNvSpPr txBox="1"/>
          <p:nvPr>
            <p:ph idx="1" type="subTitle"/>
          </p:nvPr>
        </p:nvSpPr>
        <p:spPr>
          <a:xfrm>
            <a:off x="1253225" y="20537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0" name="Google Shape;450;p15"/>
          <p:cNvSpPr txBox="1"/>
          <p:nvPr>
            <p:ph idx="2" type="subTitle"/>
          </p:nvPr>
        </p:nvSpPr>
        <p:spPr>
          <a:xfrm>
            <a:off x="5079776" y="20537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1" name="Google Shape;451;p15"/>
          <p:cNvSpPr txBox="1"/>
          <p:nvPr>
            <p:ph idx="3" type="subTitle"/>
          </p:nvPr>
        </p:nvSpPr>
        <p:spPr>
          <a:xfrm>
            <a:off x="1253225" y="35653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2" name="Google Shape;452;p15"/>
          <p:cNvSpPr txBox="1"/>
          <p:nvPr>
            <p:ph idx="4" type="subTitle"/>
          </p:nvPr>
        </p:nvSpPr>
        <p:spPr>
          <a:xfrm>
            <a:off x="5079776" y="35653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3" name="Google Shape;453;p15"/>
          <p:cNvSpPr txBox="1"/>
          <p:nvPr>
            <p:ph idx="5" type="subTitle"/>
          </p:nvPr>
        </p:nvSpPr>
        <p:spPr>
          <a:xfrm>
            <a:off x="1253225" y="136350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4" name="Google Shape;454;p15"/>
          <p:cNvSpPr txBox="1"/>
          <p:nvPr>
            <p:ph idx="6" type="subTitle"/>
          </p:nvPr>
        </p:nvSpPr>
        <p:spPr>
          <a:xfrm>
            <a:off x="1253225" y="287512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5" name="Google Shape;455;p15"/>
          <p:cNvSpPr txBox="1"/>
          <p:nvPr>
            <p:ph idx="7" type="subTitle"/>
          </p:nvPr>
        </p:nvSpPr>
        <p:spPr>
          <a:xfrm>
            <a:off x="5079750" y="136350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6" name="Google Shape;456;p15"/>
          <p:cNvSpPr txBox="1"/>
          <p:nvPr>
            <p:ph idx="8" type="subTitle"/>
          </p:nvPr>
        </p:nvSpPr>
        <p:spPr>
          <a:xfrm>
            <a:off x="5079750" y="287512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7" name="Google Shape;457;p15"/>
          <p:cNvSpPr/>
          <p:nvPr/>
        </p:nvSpPr>
        <p:spPr>
          <a:xfrm flipH="1" rot="8819869">
            <a:off x="7035528" y="3933627"/>
            <a:ext cx="3158468" cy="2509642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5"/>
          <p:cNvSpPr/>
          <p:nvPr/>
        </p:nvSpPr>
        <p:spPr>
          <a:xfrm flipH="1" rot="-3657034">
            <a:off x="-1336268" y="-858934"/>
            <a:ext cx="2746020" cy="1921695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15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460" name="Google Shape;460;p15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461" name="Google Shape;461;p15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4" name="Google Shape;464;p15"/>
            <p:cNvSpPr/>
            <p:nvPr/>
          </p:nvSpPr>
          <p:spPr>
            <a:xfrm>
              <a:off x="1303210" y="4628965"/>
              <a:ext cx="68735" cy="82063"/>
            </a:xfrm>
            <a:custGeom>
              <a:rect b="b" l="l" r="r" t="t"/>
              <a:pathLst>
                <a:path extrusionOk="0" h="82063" w="68735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15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466" name="Google Shape;466;p15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467" name="Google Shape;467;p15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8" name="Google Shape;468;p15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469" name="Google Shape;469;p15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p15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p15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72" name="Google Shape;472;p15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473" name="Google Shape;473;p15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4" name="Google Shape;474;p15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475" name="Google Shape;475;p15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476" name="Google Shape;476;p15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15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8" name="Google Shape;478;p15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479" name="Google Shape;479;p15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15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1" name="Google Shape;481;p15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482" name="Google Shape;482;p15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15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6" name="Google Shape;486;p16"/>
          <p:cNvSpPr txBox="1"/>
          <p:nvPr>
            <p:ph idx="1" type="subTitle"/>
          </p:nvPr>
        </p:nvSpPr>
        <p:spPr>
          <a:xfrm>
            <a:off x="723900" y="171015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7" name="Google Shape;487;p16"/>
          <p:cNvSpPr txBox="1"/>
          <p:nvPr>
            <p:ph idx="2" type="subTitle"/>
          </p:nvPr>
        </p:nvSpPr>
        <p:spPr>
          <a:xfrm>
            <a:off x="3577144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8" name="Google Shape;488;p16"/>
          <p:cNvSpPr txBox="1"/>
          <p:nvPr>
            <p:ph idx="3" type="subTitle"/>
          </p:nvPr>
        </p:nvSpPr>
        <p:spPr>
          <a:xfrm>
            <a:off x="723900" y="34988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9" name="Google Shape;489;p16"/>
          <p:cNvSpPr txBox="1"/>
          <p:nvPr>
            <p:ph idx="4" type="subTitle"/>
          </p:nvPr>
        </p:nvSpPr>
        <p:spPr>
          <a:xfrm>
            <a:off x="3577144" y="34988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0" name="Google Shape;490;p16"/>
          <p:cNvSpPr txBox="1"/>
          <p:nvPr>
            <p:ph idx="5" type="subTitle"/>
          </p:nvPr>
        </p:nvSpPr>
        <p:spPr>
          <a:xfrm>
            <a:off x="6430388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16"/>
          <p:cNvSpPr txBox="1"/>
          <p:nvPr>
            <p:ph idx="6" type="subTitle"/>
          </p:nvPr>
        </p:nvSpPr>
        <p:spPr>
          <a:xfrm>
            <a:off x="6430388" y="34988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16"/>
          <p:cNvSpPr txBox="1"/>
          <p:nvPr>
            <p:ph idx="7" type="subTitle"/>
          </p:nvPr>
        </p:nvSpPr>
        <p:spPr>
          <a:xfrm>
            <a:off x="731700" y="1060275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3" name="Google Shape;493;p16"/>
          <p:cNvSpPr txBox="1"/>
          <p:nvPr>
            <p:ph idx="8" type="subTitle"/>
          </p:nvPr>
        </p:nvSpPr>
        <p:spPr>
          <a:xfrm>
            <a:off x="3582994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4" name="Google Shape;494;p16"/>
          <p:cNvSpPr txBox="1"/>
          <p:nvPr>
            <p:ph idx="9" type="subTitle"/>
          </p:nvPr>
        </p:nvSpPr>
        <p:spPr>
          <a:xfrm>
            <a:off x="6434288" y="10602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5" name="Google Shape;495;p16"/>
          <p:cNvSpPr txBox="1"/>
          <p:nvPr>
            <p:ph idx="13" type="subTitle"/>
          </p:nvPr>
        </p:nvSpPr>
        <p:spPr>
          <a:xfrm>
            <a:off x="723900" y="2845800"/>
            <a:ext cx="19860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6" name="Google Shape;496;p16"/>
          <p:cNvSpPr txBox="1"/>
          <p:nvPr>
            <p:ph idx="14" type="subTitle"/>
          </p:nvPr>
        </p:nvSpPr>
        <p:spPr>
          <a:xfrm>
            <a:off x="3582995" y="28458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7" name="Google Shape;497;p16"/>
          <p:cNvSpPr txBox="1"/>
          <p:nvPr>
            <p:ph idx="15" type="subTitle"/>
          </p:nvPr>
        </p:nvSpPr>
        <p:spPr>
          <a:xfrm>
            <a:off x="6434290" y="28458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8" name="Google Shape;498;p16"/>
          <p:cNvSpPr/>
          <p:nvPr/>
        </p:nvSpPr>
        <p:spPr>
          <a:xfrm flipH="1" rot="-3263452">
            <a:off x="7372110" y="40383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6"/>
          <p:cNvSpPr/>
          <p:nvPr/>
        </p:nvSpPr>
        <p:spPr>
          <a:xfrm flipH="1" rot="531647">
            <a:off x="-1621232" y="4095570"/>
            <a:ext cx="2581069" cy="208704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6"/>
          <p:cNvSpPr/>
          <p:nvPr/>
        </p:nvSpPr>
        <p:spPr>
          <a:xfrm flipH="1" rot="460658">
            <a:off x="7344116" y="-1448948"/>
            <a:ext cx="3053845" cy="2469331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16"/>
          <p:cNvGrpSpPr/>
          <p:nvPr/>
        </p:nvGrpSpPr>
        <p:grpSpPr>
          <a:xfrm>
            <a:off x="7931872" y="177093"/>
            <a:ext cx="997823" cy="737095"/>
            <a:chOff x="7931872" y="177093"/>
            <a:chExt cx="997823" cy="737095"/>
          </a:xfrm>
        </p:grpSpPr>
        <p:grpSp>
          <p:nvGrpSpPr>
            <p:cNvPr id="502" name="Google Shape;502;p16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503" name="Google Shape;503;p16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rect b="b" l="l" r="r" t="t"/>
                <a:pathLst>
                  <a:path extrusionOk="0" h="151161" w="151161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5" name="Google Shape;505;p16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506" name="Google Shape;506;p16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p16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rect b="b" l="l" r="r" t="t"/>
                  <a:pathLst>
                    <a:path extrusionOk="0" h="20383" w="290322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16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rect b="b" l="l" r="r" t="t"/>
                  <a:pathLst>
                    <a:path extrusionOk="0" h="20383" w="303942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16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0" name="Google Shape;510;p16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511" name="Google Shape;511;p16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512" name="Google Shape;512;p16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rect b="b" l="l" r="r" t="t"/>
                  <a:pathLst>
                    <a:path extrusionOk="0" h="225742" w="652843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16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rect b="b" l="l" r="r" t="t"/>
                  <a:pathLst>
                    <a:path extrusionOk="0" h="151161" w="151161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14" name="Google Shape;514;p16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515" name="Google Shape;515;p16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rect b="b" l="l" r="r" t="t"/>
                    <a:pathLst>
                      <a:path extrusionOk="0" h="20383" w="280034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16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rect b="b" l="l" r="r" t="t"/>
                    <a:pathLst>
                      <a:path extrusionOk="0" h="20383" w="205073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16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rect b="b" l="l" r="r" t="t"/>
                    <a:pathLst>
                      <a:path extrusionOk="0" h="20383" w="332041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16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rect b="b" l="l" r="r" t="t"/>
                    <a:pathLst>
                      <a:path extrusionOk="0" h="20383" w="171545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19" name="Google Shape;519;p16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rect b="b" l="l" r="r" t="t"/>
                <a:pathLst>
                  <a:path extrusionOk="0" h="60632" w="50734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0" name="Google Shape;520;p16"/>
            <p:cNvGrpSpPr/>
            <p:nvPr/>
          </p:nvGrpSpPr>
          <p:grpSpPr>
            <a:xfrm>
              <a:off x="8756326" y="539537"/>
              <a:ext cx="173370" cy="112691"/>
              <a:chOff x="7816120" y="4892994"/>
              <a:chExt cx="123062" cy="79991"/>
            </a:xfrm>
          </p:grpSpPr>
          <p:grpSp>
            <p:nvGrpSpPr>
              <p:cNvPr id="521" name="Google Shape;521;p16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522" name="Google Shape;522;p16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rect b="b" l="l" r="r" t="t"/>
                  <a:pathLst>
                    <a:path extrusionOk="0" h="63817" w="123062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16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rect b="b" l="l" r="r" t="t"/>
                  <a:pathLst>
                    <a:path extrusionOk="0" h="39243" w="39242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24" name="Google Shape;524;p16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rect b="b" l="l" r="r" t="t"/>
                <a:pathLst>
                  <a:path extrusionOk="0" h="9715" w="103346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 txBox="1"/>
          <p:nvPr>
            <p:ph hasCustomPrompt="1" type="title"/>
          </p:nvPr>
        </p:nvSpPr>
        <p:spPr>
          <a:xfrm>
            <a:off x="798388" y="29975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7" name="Google Shape;527;p17"/>
          <p:cNvSpPr txBox="1"/>
          <p:nvPr>
            <p:ph idx="1" type="subTitle"/>
          </p:nvPr>
        </p:nvSpPr>
        <p:spPr>
          <a:xfrm>
            <a:off x="798388" y="3772215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8" name="Google Shape;528;p17"/>
          <p:cNvSpPr txBox="1"/>
          <p:nvPr>
            <p:ph hasCustomPrompt="1" idx="2" type="title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17"/>
          <p:cNvSpPr txBox="1"/>
          <p:nvPr>
            <p:ph idx="3" type="subTitle"/>
          </p:nvPr>
        </p:nvSpPr>
        <p:spPr>
          <a:xfrm>
            <a:off x="2825700" y="1804473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0" name="Google Shape;530;p17"/>
          <p:cNvSpPr txBox="1"/>
          <p:nvPr>
            <p:ph hasCustomPrompt="1" idx="4" type="title"/>
          </p:nvPr>
        </p:nvSpPr>
        <p:spPr>
          <a:xfrm>
            <a:off x="4853013" y="29975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17"/>
          <p:cNvSpPr txBox="1"/>
          <p:nvPr>
            <p:ph idx="5" type="subTitle"/>
          </p:nvPr>
        </p:nvSpPr>
        <p:spPr>
          <a:xfrm>
            <a:off x="4853013" y="3772215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2" name="Google Shape;532;p17"/>
          <p:cNvSpPr/>
          <p:nvPr/>
        </p:nvSpPr>
        <p:spPr>
          <a:xfrm rot="-5710536">
            <a:off x="-1869285" y="3438573"/>
            <a:ext cx="3168438" cy="230790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7"/>
          <p:cNvSpPr/>
          <p:nvPr/>
        </p:nvSpPr>
        <p:spPr>
          <a:xfrm rot="-294905">
            <a:off x="7350387" y="3903245"/>
            <a:ext cx="3168449" cy="256199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6" name="Google Shape;536;p18"/>
          <p:cNvSpPr/>
          <p:nvPr/>
        </p:nvSpPr>
        <p:spPr>
          <a:xfrm flipH="1" rot="337739">
            <a:off x="8212271" y="3187242"/>
            <a:ext cx="3158465" cy="3518480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18"/>
          <p:cNvGrpSpPr/>
          <p:nvPr/>
        </p:nvGrpSpPr>
        <p:grpSpPr>
          <a:xfrm>
            <a:off x="90200" y="4214393"/>
            <a:ext cx="516117" cy="779220"/>
            <a:chOff x="10572463" y="3528536"/>
            <a:chExt cx="580168" cy="875823"/>
          </a:xfrm>
        </p:grpSpPr>
        <p:grpSp>
          <p:nvGrpSpPr>
            <p:cNvPr id="538" name="Google Shape;538;p18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539" name="Google Shape;539;p18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rect b="b" l="l" r="r" t="t"/>
                <a:pathLst>
                  <a:path extrusionOk="0" h="746664" w="438816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0" name="Google Shape;540;p18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541" name="Google Shape;541;p18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18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18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p18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18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18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7" name="Google Shape;547;p18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548" name="Google Shape;548;p18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18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18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18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2" name="Google Shape;552;p18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rect b="b" l="l" r="r" t="t"/>
                <a:pathLst>
                  <a:path extrusionOk="0" h="112585" w="112584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3" name="Google Shape;553;p18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554" name="Google Shape;554;p18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rect b="b" l="l" r="r" t="t"/>
                <a:pathLst>
                  <a:path extrusionOk="0" h="746569" w="438817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5" name="Google Shape;555;p18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556" name="Google Shape;556;p18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p18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18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18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18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18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2" name="Google Shape;562;p18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563" name="Google Shape;563;p18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18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18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18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7" name="Google Shape;567;p18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rect b="b" l="l" r="r" t="t"/>
                <a:pathLst>
                  <a:path extrusionOk="0" h="112585" w="112586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8" name="Google Shape;568;p18"/>
          <p:cNvSpPr/>
          <p:nvPr/>
        </p:nvSpPr>
        <p:spPr>
          <a:xfrm flipH="1" rot="-3657034">
            <a:off x="-1404232" y="-737971"/>
            <a:ext cx="2746020" cy="162787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18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570" name="Google Shape;570;p18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2" name="Google Shape;572;p18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573" name="Google Shape;573;p18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18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18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6" name="Google Shape;576;p18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8" name="Google Shape;578;p18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579" name="Google Shape;579;p18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580" name="Google Shape;580;p18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18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2" name="Google Shape;582;p18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583" name="Google Shape;583;p18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18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18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586" name="Google Shape;586;p18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18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"/>
          <p:cNvSpPr/>
          <p:nvPr/>
        </p:nvSpPr>
        <p:spPr>
          <a:xfrm flipH="1" rot="9076707">
            <a:off x="7972821" y="-586852"/>
            <a:ext cx="1683799" cy="167281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1" name="Google Shape;591;p19"/>
          <p:cNvGrpSpPr/>
          <p:nvPr/>
        </p:nvGrpSpPr>
        <p:grpSpPr>
          <a:xfrm flipH="1">
            <a:off x="683048" y="4696520"/>
            <a:ext cx="325927" cy="404808"/>
            <a:chOff x="7385113" y="1535430"/>
            <a:chExt cx="435673" cy="541115"/>
          </a:xfrm>
        </p:grpSpPr>
        <p:sp>
          <p:nvSpPr>
            <p:cNvPr id="592" name="Google Shape;592;p19"/>
            <p:cNvSpPr/>
            <p:nvPr/>
          </p:nvSpPr>
          <p:spPr>
            <a:xfrm>
              <a:off x="7385113" y="1535430"/>
              <a:ext cx="435673" cy="541115"/>
            </a:xfrm>
            <a:custGeom>
              <a:rect b="b" l="l" r="r" t="t"/>
              <a:pathLst>
                <a:path extrusionOk="0" h="541115" w="435673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3" name="Google Shape;593;p19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594" name="Google Shape;594;p19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rect b="b" l="l" r="r" t="t"/>
                <a:pathLst>
                  <a:path extrusionOk="0" h="41529" w="41528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rect b="b" l="l" r="r" t="t"/>
                <a:pathLst>
                  <a:path extrusionOk="0" h="41529" w="41528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rect b="b" l="l" r="r" t="t"/>
                <a:pathLst>
                  <a:path extrusionOk="0" h="41529" w="41529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7" name="Google Shape;597;p19"/>
          <p:cNvGrpSpPr/>
          <p:nvPr/>
        </p:nvGrpSpPr>
        <p:grpSpPr>
          <a:xfrm flipH="1">
            <a:off x="713902" y="4774546"/>
            <a:ext cx="268636" cy="280965"/>
            <a:chOff x="7420451" y="1639728"/>
            <a:chExt cx="359091" cy="375571"/>
          </a:xfrm>
        </p:grpSpPr>
        <p:sp>
          <p:nvSpPr>
            <p:cNvPr id="598" name="Google Shape;598;p19"/>
            <p:cNvSpPr/>
            <p:nvPr/>
          </p:nvSpPr>
          <p:spPr>
            <a:xfrm>
              <a:off x="7420451" y="1852041"/>
              <a:ext cx="357473" cy="163258"/>
            </a:xfrm>
            <a:custGeom>
              <a:rect b="b" l="l" r="r" t="t"/>
              <a:pathLst>
                <a:path extrusionOk="0" h="163258" w="357473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7425594" y="1639728"/>
              <a:ext cx="353948" cy="180117"/>
            </a:xfrm>
            <a:custGeom>
              <a:rect b="b" l="l" r="r" t="t"/>
              <a:pathLst>
                <a:path extrusionOk="0" h="180117" w="353948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19"/>
          <p:cNvGrpSpPr/>
          <p:nvPr/>
        </p:nvGrpSpPr>
        <p:grpSpPr>
          <a:xfrm flipH="1">
            <a:off x="96200" y="4469347"/>
            <a:ext cx="355444" cy="644072"/>
            <a:chOff x="1945386" y="5582316"/>
            <a:chExt cx="470725" cy="852963"/>
          </a:xfrm>
        </p:grpSpPr>
        <p:grpSp>
          <p:nvGrpSpPr>
            <p:cNvPr id="601" name="Google Shape;601;p19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602" name="Google Shape;602;p19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rect b="b" l="l" r="r" t="t"/>
                <a:pathLst>
                  <a:path extrusionOk="0" h="852963" w="470725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rect b="b" l="l" r="r" t="t"/>
                <a:pathLst>
                  <a:path extrusionOk="0" h="699420" w="429577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4" name="Google Shape;604;p19"/>
            <p:cNvSpPr/>
            <p:nvPr/>
          </p:nvSpPr>
          <p:spPr>
            <a:xfrm>
              <a:off x="1986438" y="6371462"/>
              <a:ext cx="388334" cy="32194"/>
            </a:xfrm>
            <a:custGeom>
              <a:rect b="b" l="l" r="r" t="t"/>
              <a:pathLst>
                <a:path extrusionOk="0" h="32194" w="388334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5" name="Google Shape;605;p19"/>
          <p:cNvGrpSpPr/>
          <p:nvPr/>
        </p:nvGrpSpPr>
        <p:grpSpPr>
          <a:xfrm>
            <a:off x="7975988" y="116167"/>
            <a:ext cx="1061979" cy="558999"/>
            <a:chOff x="3859815" y="2867310"/>
            <a:chExt cx="1262157" cy="664368"/>
          </a:xfrm>
        </p:grpSpPr>
        <p:sp>
          <p:nvSpPr>
            <p:cNvPr id="606" name="Google Shape;606;p19"/>
            <p:cNvSpPr/>
            <p:nvPr/>
          </p:nvSpPr>
          <p:spPr>
            <a:xfrm>
              <a:off x="3859815" y="2867310"/>
              <a:ext cx="1262157" cy="664368"/>
            </a:xfrm>
            <a:custGeom>
              <a:rect b="b" l="l" r="r" t="t"/>
              <a:pathLst>
                <a:path extrusionOk="0" h="664368" w="1262157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7" name="Google Shape;607;p19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608" name="Google Shape;608;p19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609" name="Google Shape;609;p19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610" name="Google Shape;610;p19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19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2" name="Google Shape;612;p19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613" name="Google Shape;613;p19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19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5" name="Google Shape;615;p19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616" name="Google Shape;616;p19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19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18" name="Google Shape;618;p19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1" name="Google Shape;621;p19"/>
          <p:cNvGrpSpPr/>
          <p:nvPr/>
        </p:nvGrpSpPr>
        <p:grpSpPr>
          <a:xfrm flipH="1" rot="5400000">
            <a:off x="557972" y="4696603"/>
            <a:ext cx="16329" cy="218290"/>
            <a:chOff x="10809827" y="4402455"/>
            <a:chExt cx="24764" cy="330993"/>
          </a:xfrm>
        </p:grpSpPr>
        <p:sp>
          <p:nvSpPr>
            <p:cNvPr id="622" name="Google Shape;622;p19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19"/>
          <p:cNvSpPr/>
          <p:nvPr/>
        </p:nvSpPr>
        <p:spPr>
          <a:xfrm rot="-532595">
            <a:off x="7984139" y="4422751"/>
            <a:ext cx="1661199" cy="1343241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9"/>
          <p:cNvSpPr/>
          <p:nvPr/>
        </p:nvSpPr>
        <p:spPr>
          <a:xfrm flipH="1" rot="-5145822">
            <a:off x="-1235221" y="72085"/>
            <a:ext cx="2404292" cy="1318592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0"/>
          <p:cNvSpPr txBox="1"/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9" name="Google Shape;629;p20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0" name="Google Shape;630;p2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20"/>
          <p:cNvSpPr/>
          <p:nvPr/>
        </p:nvSpPr>
        <p:spPr>
          <a:xfrm flipH="1" rot="-2493044">
            <a:off x="-1086706" y="-570280"/>
            <a:ext cx="2902912" cy="234728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0"/>
          <p:cNvSpPr/>
          <p:nvPr/>
        </p:nvSpPr>
        <p:spPr>
          <a:xfrm flipH="1" rot="-5051288">
            <a:off x="7227752" y="3451481"/>
            <a:ext cx="2997828" cy="2576307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0"/>
          <p:cNvSpPr/>
          <p:nvPr/>
        </p:nvSpPr>
        <p:spPr>
          <a:xfrm flipH="1" rot="460638">
            <a:off x="178423" y="3742788"/>
            <a:ext cx="1359611" cy="1222555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0"/>
          <p:cNvSpPr/>
          <p:nvPr/>
        </p:nvSpPr>
        <p:spPr>
          <a:xfrm flipH="1" rot="460623">
            <a:off x="6683138" y="-2074210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>
            <p:ph idx="3" type="pic"/>
          </p:nvPr>
        </p:nvSpPr>
        <p:spPr>
          <a:xfrm>
            <a:off x="484625" y="1076550"/>
            <a:ext cx="2990400" cy="299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 rot="-3263452">
            <a:off x="5847147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 rot="460623">
            <a:off x="6387251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flipH="1" rot="-4592116">
            <a:off x="6189" y="113200"/>
            <a:ext cx="642877" cy="51982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1"/>
          <p:cNvSpPr/>
          <p:nvPr/>
        </p:nvSpPr>
        <p:spPr>
          <a:xfrm flipH="1" rot="-1900174">
            <a:off x="-500059" y="-436065"/>
            <a:ext cx="1729608" cy="139855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1"/>
          <p:cNvSpPr/>
          <p:nvPr/>
        </p:nvSpPr>
        <p:spPr>
          <a:xfrm flipH="1" rot="-3263452">
            <a:off x="5847147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1"/>
          <p:cNvSpPr/>
          <p:nvPr/>
        </p:nvSpPr>
        <p:spPr>
          <a:xfrm flipH="1" rot="460623">
            <a:off x="6387251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1"/>
          <p:cNvSpPr/>
          <p:nvPr/>
        </p:nvSpPr>
        <p:spPr>
          <a:xfrm flipH="1" rot="531593">
            <a:off x="-1222788" y="3829381"/>
            <a:ext cx="2902962" cy="234732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21"/>
          <p:cNvGrpSpPr/>
          <p:nvPr/>
        </p:nvGrpSpPr>
        <p:grpSpPr>
          <a:xfrm>
            <a:off x="7931872" y="177093"/>
            <a:ext cx="997823" cy="737095"/>
            <a:chOff x="7931872" y="177093"/>
            <a:chExt cx="997823" cy="737095"/>
          </a:xfrm>
        </p:grpSpPr>
        <p:grpSp>
          <p:nvGrpSpPr>
            <p:cNvPr id="641" name="Google Shape;641;p21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642" name="Google Shape;642;p21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rect b="b" l="l" r="r" t="t"/>
                <a:pathLst>
                  <a:path extrusionOk="0" h="151161" w="151161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4" name="Google Shape;644;p21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645" name="Google Shape;645;p21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21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rect b="b" l="l" r="r" t="t"/>
                  <a:pathLst>
                    <a:path extrusionOk="0" h="20383" w="290322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21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rect b="b" l="l" r="r" t="t"/>
                  <a:pathLst>
                    <a:path extrusionOk="0" h="20383" w="303942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21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9" name="Google Shape;649;p21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650" name="Google Shape;650;p21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651" name="Google Shape;651;p21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rect b="b" l="l" r="r" t="t"/>
                  <a:pathLst>
                    <a:path extrusionOk="0" h="225742" w="652843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21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rect b="b" l="l" r="r" t="t"/>
                  <a:pathLst>
                    <a:path extrusionOk="0" h="151161" w="151161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3" name="Google Shape;653;p21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654" name="Google Shape;654;p21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rect b="b" l="l" r="r" t="t"/>
                    <a:pathLst>
                      <a:path extrusionOk="0" h="20383" w="280034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1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rect b="b" l="l" r="r" t="t"/>
                    <a:pathLst>
                      <a:path extrusionOk="0" h="20383" w="205073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21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rect b="b" l="l" r="r" t="t"/>
                    <a:pathLst>
                      <a:path extrusionOk="0" h="20383" w="332041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21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rect b="b" l="l" r="r" t="t"/>
                    <a:pathLst>
                      <a:path extrusionOk="0" h="20383" w="171545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58" name="Google Shape;658;p21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rect b="b" l="l" r="r" t="t"/>
                <a:pathLst>
                  <a:path extrusionOk="0" h="60632" w="50734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21"/>
            <p:cNvGrpSpPr/>
            <p:nvPr/>
          </p:nvGrpSpPr>
          <p:grpSpPr>
            <a:xfrm>
              <a:off x="8756326" y="539537"/>
              <a:ext cx="173370" cy="112691"/>
              <a:chOff x="7816120" y="4892994"/>
              <a:chExt cx="123062" cy="79991"/>
            </a:xfrm>
          </p:grpSpPr>
          <p:grpSp>
            <p:nvGrpSpPr>
              <p:cNvPr id="660" name="Google Shape;660;p21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661" name="Google Shape;661;p21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rect b="b" l="l" r="r" t="t"/>
                  <a:pathLst>
                    <a:path extrusionOk="0" h="63817" w="123062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21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rect b="b" l="l" r="r" t="t"/>
                  <a:pathLst>
                    <a:path extrusionOk="0" h="39243" w="39242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3" name="Google Shape;663;p21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rect b="b" l="l" r="r" t="t"/>
                <a:pathLst>
                  <a:path extrusionOk="0" h="9715" w="103346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2"/>
          <p:cNvSpPr/>
          <p:nvPr/>
        </p:nvSpPr>
        <p:spPr>
          <a:xfrm flipH="1" rot="8819869">
            <a:off x="7035528" y="3933627"/>
            <a:ext cx="3158468" cy="2509642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2"/>
          <p:cNvSpPr/>
          <p:nvPr/>
        </p:nvSpPr>
        <p:spPr>
          <a:xfrm flipH="1" rot="-3657034">
            <a:off x="-1336268" y="-858934"/>
            <a:ext cx="2746020" cy="1921695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" name="Google Shape;667;p22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668" name="Google Shape;668;p22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669" name="Google Shape;669;p22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2" name="Google Shape;672;p22"/>
            <p:cNvSpPr/>
            <p:nvPr/>
          </p:nvSpPr>
          <p:spPr>
            <a:xfrm>
              <a:off x="1303210" y="4628965"/>
              <a:ext cx="68735" cy="82063"/>
            </a:xfrm>
            <a:custGeom>
              <a:rect b="b" l="l" r="r" t="t"/>
              <a:pathLst>
                <a:path extrusionOk="0" h="82063" w="68735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2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674" name="Google Shape;674;p22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6" name="Google Shape;676;p22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677" name="Google Shape;677;p22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22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22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80" name="Google Shape;680;p22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681" name="Google Shape;681;p22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2" name="Google Shape;682;p22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683" name="Google Shape;683;p22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684" name="Google Shape;684;p22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22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6" name="Google Shape;686;p22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687" name="Google Shape;687;p22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22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9" name="Google Shape;689;p22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690" name="Google Shape;690;p22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2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flipH="1" rot="-4014673">
            <a:off x="-1798429" y="-1029372"/>
            <a:ext cx="3158476" cy="250963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8355841" y="2667287"/>
            <a:ext cx="734045" cy="45268"/>
          </a:xfrm>
          <a:custGeom>
            <a:rect b="b" l="l" r="r" t="t"/>
            <a:pathLst>
              <a:path extrusionOk="0" h="50863" w="82477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oogle Shape;25;p4"/>
          <p:cNvGrpSpPr/>
          <p:nvPr/>
        </p:nvGrpSpPr>
        <p:grpSpPr>
          <a:xfrm flipH="1">
            <a:off x="8380540" y="1729933"/>
            <a:ext cx="668783" cy="959747"/>
            <a:chOff x="10519314" y="4728596"/>
            <a:chExt cx="751780" cy="1078731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27" name="Google Shape;27;p4"/>
              <p:cNvGrpSpPr/>
              <p:nvPr/>
            </p:nvGrpSpPr>
            <p:grpSpPr>
              <a:xfrm>
                <a:off x="10903220" y="4888205"/>
                <a:ext cx="242756" cy="919122"/>
                <a:chOff x="10903220" y="4888205"/>
                <a:chExt cx="242756" cy="919122"/>
              </a:xfrm>
            </p:grpSpPr>
            <p:sp>
              <p:nvSpPr>
                <p:cNvPr id="28" name="Google Shape;28;p4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rect b="b" l="l" r="r" t="t"/>
                  <a:pathLst>
                    <a:path extrusionOk="0" h="909637" w="125444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" name="Google Shape;29;p4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rect b="b" l="l" r="r" t="t"/>
                  <a:pathLst>
                    <a:path extrusionOk="0" h="42088" w="42088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rect b="b" l="l" r="r" t="t"/>
                  <a:pathLst>
                    <a:path extrusionOk="0" h="42087" w="42087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1" name="Google Shape;31;p4"/>
                <p:cNvGrpSpPr/>
                <p:nvPr/>
              </p:nvGrpSpPr>
              <p:grpSpPr>
                <a:xfrm>
                  <a:off x="11014221" y="5588618"/>
                  <a:ext cx="100021" cy="114784"/>
                  <a:chOff x="11014221" y="5588618"/>
                  <a:chExt cx="100021" cy="114784"/>
                </a:xfrm>
              </p:grpSpPr>
              <p:sp>
                <p:nvSpPr>
                  <p:cNvPr id="32" name="Google Shape;32;p4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" name="Google Shape;33;p4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" name="Google Shape;34;p4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" name="Google Shape;35;p4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6" name="Google Shape;36;p4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37" name="Google Shape;37;p4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rect b="b" l="l" r="r" t="t"/>
                  <a:pathLst>
                    <a:path extrusionOk="0" h="1069848" w="176117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38;p4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rect b="b" l="l" r="r" t="t"/>
                  <a:pathLst>
                    <a:path extrusionOk="0" h="87630" w="87629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" name="Google Shape;39;p4"/>
                <p:cNvGrpSpPr/>
                <p:nvPr/>
              </p:nvGrpSpPr>
              <p:grpSpPr>
                <a:xfrm>
                  <a:off x="10765015" y="5040134"/>
                  <a:ext cx="116314" cy="49775"/>
                  <a:chOff x="10765015" y="5040134"/>
                  <a:chExt cx="116314" cy="49775"/>
                </a:xfrm>
              </p:grpSpPr>
              <p:sp>
                <p:nvSpPr>
                  <p:cNvPr id="40" name="Google Shape;40;p4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" name="Google Shape;41;p4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" name="Google Shape;42;p4"/>
                <p:cNvGrpSpPr/>
                <p:nvPr/>
              </p:nvGrpSpPr>
              <p:grpSpPr>
                <a:xfrm>
                  <a:off x="10784825" y="5436314"/>
                  <a:ext cx="116414" cy="49961"/>
                  <a:chOff x="10784825" y="5436314"/>
                  <a:chExt cx="116414" cy="49961"/>
                </a:xfrm>
              </p:grpSpPr>
              <p:sp>
                <p:nvSpPr>
                  <p:cNvPr id="43" name="Google Shape;43;p4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" name="Google Shape;44;p4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5" name="Google Shape;45;p4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46" name="Google Shape;46;p4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rect b="b" l="l" r="r" t="t"/>
                  <a:pathLst>
                    <a:path extrusionOk="0" h="992123" w="20212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4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rect b="b" l="l" r="r" t="t"/>
                  <a:pathLst>
                    <a:path extrusionOk="0" h="123062" w="123063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8" name="Google Shape;48;p4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49" name="Google Shape;49;p4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" name="Google Shape;50;p4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" name="Google Shape;51;p4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52" name="Google Shape;52;p4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" name="Google Shape;53;p4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54" name="Google Shape;54;p4"/>
            <p:cNvGrpSpPr/>
            <p:nvPr/>
          </p:nvGrpSpPr>
          <p:grpSpPr>
            <a:xfrm>
              <a:off x="11058042" y="5088325"/>
              <a:ext cx="213052" cy="717953"/>
              <a:chOff x="11058042" y="5088325"/>
              <a:chExt cx="213052" cy="717953"/>
            </a:xfrm>
          </p:grpSpPr>
          <p:sp>
            <p:nvSpPr>
              <p:cNvPr id="55" name="Google Shape;55;p4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rect b="b" l="l" r="r" t="t"/>
                <a:pathLst>
                  <a:path extrusionOk="0" h="715136" w="8401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rect b="b" l="l" r="r" t="t"/>
                <a:pathLst>
                  <a:path extrusionOk="0" h="411289" w="26003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" name="Google Shape;57;p4"/>
          <p:cNvGrpSpPr/>
          <p:nvPr/>
        </p:nvGrpSpPr>
        <p:grpSpPr>
          <a:xfrm flipH="1">
            <a:off x="8485925" y="662239"/>
            <a:ext cx="516117" cy="779220"/>
            <a:chOff x="10572463" y="3528536"/>
            <a:chExt cx="580168" cy="875823"/>
          </a:xfrm>
        </p:grpSpPr>
        <p:grpSp>
          <p:nvGrpSpPr>
            <p:cNvPr id="58" name="Google Shape;58;p4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rect b="b" l="l" r="r" t="t"/>
                <a:pathLst>
                  <a:path extrusionOk="0" h="746664" w="438816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" name="Google Shape;60;p4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61" name="Google Shape;61;p4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4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4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4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4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7" name="Google Shape;67;p4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68" name="Google Shape;68;p4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4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4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2" name="Google Shape;72;p4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rect b="b" l="l" r="r" t="t"/>
                <a:pathLst>
                  <a:path extrusionOk="0" h="112585" w="112584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rect b="b" l="l" r="r" t="t"/>
                <a:pathLst>
                  <a:path extrusionOk="0" h="746569" w="438817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" name="Google Shape;75;p4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76" name="Google Shape;76;p4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4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" name="Google Shape;82;p4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83" name="Google Shape;83;p4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4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7" name="Google Shape;87;p4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rect b="b" l="l" r="r" t="t"/>
                <a:pathLst>
                  <a:path extrusionOk="0" h="112585" w="112586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4"/>
          <p:cNvGrpSpPr/>
          <p:nvPr/>
        </p:nvGrpSpPr>
        <p:grpSpPr>
          <a:xfrm flipH="1">
            <a:off x="8768853" y="1439765"/>
            <a:ext cx="22030" cy="294484"/>
            <a:chOff x="10809827" y="4402455"/>
            <a:chExt cx="24764" cy="330993"/>
          </a:xfrm>
        </p:grpSpPr>
        <p:sp>
          <p:nvSpPr>
            <p:cNvPr id="89" name="Google Shape;89;p4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4"/>
          <p:cNvSpPr/>
          <p:nvPr/>
        </p:nvSpPr>
        <p:spPr>
          <a:xfrm flipH="1" rot="8662747">
            <a:off x="7370974" y="4168319"/>
            <a:ext cx="2746019" cy="192168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 flipH="1">
            <a:off x="122956" y="4228558"/>
            <a:ext cx="829992" cy="750888"/>
            <a:chOff x="8114596" y="445039"/>
            <a:chExt cx="633002" cy="572716"/>
          </a:xfrm>
        </p:grpSpPr>
        <p:grpSp>
          <p:nvGrpSpPr>
            <p:cNvPr id="94" name="Google Shape;94;p4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95" name="Google Shape;95;p4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" name="Google Shape;96;p4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97" name="Google Shape;97;p4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4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101" name="Google Shape;101;p4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2" name="Google Shape;102;p4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103" name="Google Shape;103;p4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104" name="Google Shape;104;p4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4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" name="Google Shape;106;p4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107" name="Google Shape;107;p4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4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" name="Google Shape;109;p4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110" name="Google Shape;110;p4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111;p4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5"/>
          <p:cNvSpPr txBox="1"/>
          <p:nvPr>
            <p:ph idx="1" type="subTitle"/>
          </p:nvPr>
        </p:nvSpPr>
        <p:spPr>
          <a:xfrm>
            <a:off x="4679150" y="2453574"/>
            <a:ext cx="33843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5"/>
          <p:cNvSpPr txBox="1"/>
          <p:nvPr>
            <p:ph idx="2" type="subTitle"/>
          </p:nvPr>
        </p:nvSpPr>
        <p:spPr>
          <a:xfrm>
            <a:off x="1080525" y="2453574"/>
            <a:ext cx="33843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5"/>
          <p:cNvSpPr txBox="1"/>
          <p:nvPr>
            <p:ph idx="3" type="subTitle"/>
          </p:nvPr>
        </p:nvSpPr>
        <p:spPr>
          <a:xfrm>
            <a:off x="1080536" y="1817200"/>
            <a:ext cx="338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5"/>
          <p:cNvSpPr txBox="1"/>
          <p:nvPr>
            <p:ph idx="4" type="subTitle"/>
          </p:nvPr>
        </p:nvSpPr>
        <p:spPr>
          <a:xfrm>
            <a:off x="4679164" y="1817200"/>
            <a:ext cx="338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5"/>
          <p:cNvSpPr/>
          <p:nvPr/>
        </p:nvSpPr>
        <p:spPr>
          <a:xfrm rot="5551952">
            <a:off x="-721531" y="4084618"/>
            <a:ext cx="2053998" cy="1765206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 rot="-460685">
            <a:off x="-850641" y="-888875"/>
            <a:ext cx="2082611" cy="1683994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 rot="3259731">
            <a:off x="7063135" y="-804478"/>
            <a:ext cx="3168421" cy="256197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 rot="-9076707">
            <a:off x="85462" y="-755109"/>
            <a:ext cx="1683799" cy="1313891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6779278" y="192982"/>
            <a:ext cx="2107998" cy="297419"/>
            <a:chOff x="6108096" y="3265836"/>
            <a:chExt cx="1633727" cy="230504"/>
          </a:xfrm>
        </p:grpSpPr>
        <p:sp>
          <p:nvSpPr>
            <p:cNvPr id="125" name="Google Shape;125;p6"/>
            <p:cNvSpPr/>
            <p:nvPr/>
          </p:nvSpPr>
          <p:spPr>
            <a:xfrm>
              <a:off x="6108096" y="3265836"/>
              <a:ext cx="1633727" cy="230504"/>
            </a:xfrm>
            <a:custGeom>
              <a:rect b="b" l="l" r="r" t="t"/>
              <a:pathLst>
                <a:path extrusionOk="0" h="230504" w="1633727">
                  <a:moveTo>
                    <a:pt x="1518476" y="0"/>
                  </a:moveTo>
                  <a:cubicBezTo>
                    <a:pt x="1582128" y="0"/>
                    <a:pt x="1633728" y="51600"/>
                    <a:pt x="1633728" y="115253"/>
                  </a:cubicBezTo>
                  <a:lnTo>
                    <a:pt x="1633728" y="115253"/>
                  </a:lnTo>
                  <a:cubicBezTo>
                    <a:pt x="1633728" y="178905"/>
                    <a:pt x="1582128" y="230505"/>
                    <a:pt x="1518476" y="230505"/>
                  </a:cubicBezTo>
                  <a:lnTo>
                    <a:pt x="115252" y="230505"/>
                  </a:lnTo>
                  <a:cubicBezTo>
                    <a:pt x="51601" y="230505"/>
                    <a:pt x="0" y="178905"/>
                    <a:pt x="0" y="115253"/>
                  </a:cubicBezTo>
                  <a:lnTo>
                    <a:pt x="0" y="115253"/>
                  </a:lnTo>
                  <a:cubicBezTo>
                    <a:pt x="0" y="51600"/>
                    <a:pt x="51601" y="0"/>
                    <a:pt x="11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528381" y="3292292"/>
              <a:ext cx="166485" cy="165854"/>
            </a:xfrm>
            <a:custGeom>
              <a:rect b="b" l="l" r="r" t="t"/>
              <a:pathLst>
                <a:path extrusionOk="0" h="165854" w="166485">
                  <a:moveTo>
                    <a:pt x="161532" y="137469"/>
                  </a:moveTo>
                  <a:lnTo>
                    <a:pt x="120003" y="95941"/>
                  </a:lnTo>
                  <a:lnTo>
                    <a:pt x="113336" y="102608"/>
                  </a:lnTo>
                  <a:lnTo>
                    <a:pt x="105811" y="95083"/>
                  </a:lnTo>
                  <a:cubicBezTo>
                    <a:pt x="123622" y="71842"/>
                    <a:pt x="122194" y="38600"/>
                    <a:pt x="100953" y="17359"/>
                  </a:cubicBezTo>
                  <a:cubicBezTo>
                    <a:pt x="77807" y="-5786"/>
                    <a:pt x="40374" y="-5786"/>
                    <a:pt x="17324" y="17359"/>
                  </a:cubicBezTo>
                  <a:cubicBezTo>
                    <a:pt x="-5727" y="40505"/>
                    <a:pt x="-5822" y="77938"/>
                    <a:pt x="17324" y="100989"/>
                  </a:cubicBezTo>
                  <a:cubicBezTo>
                    <a:pt x="38850" y="122515"/>
                    <a:pt x="72568" y="123754"/>
                    <a:pt x="95809" y="105275"/>
                  </a:cubicBezTo>
                  <a:lnTo>
                    <a:pt x="103334" y="112800"/>
                  </a:lnTo>
                  <a:lnTo>
                    <a:pt x="96667" y="119467"/>
                  </a:lnTo>
                  <a:lnTo>
                    <a:pt x="138196" y="160996"/>
                  </a:lnTo>
                  <a:cubicBezTo>
                    <a:pt x="144673" y="167473"/>
                    <a:pt x="155150" y="167473"/>
                    <a:pt x="161627" y="160996"/>
                  </a:cubicBezTo>
                  <a:lnTo>
                    <a:pt x="161627" y="160996"/>
                  </a:lnTo>
                  <a:cubicBezTo>
                    <a:pt x="168104" y="154519"/>
                    <a:pt x="168104" y="144042"/>
                    <a:pt x="161627" y="137565"/>
                  </a:cubicBezTo>
                  <a:close/>
                  <a:moveTo>
                    <a:pt x="59138" y="102513"/>
                  </a:moveTo>
                  <a:cubicBezTo>
                    <a:pt x="54471" y="102513"/>
                    <a:pt x="49899" y="101751"/>
                    <a:pt x="45612" y="100417"/>
                  </a:cubicBezTo>
                  <a:cubicBezTo>
                    <a:pt x="33611" y="96512"/>
                    <a:pt x="23896" y="87463"/>
                    <a:pt x="19133" y="75938"/>
                  </a:cubicBezTo>
                  <a:cubicBezTo>
                    <a:pt x="16942" y="70794"/>
                    <a:pt x="15799" y="65175"/>
                    <a:pt x="15799" y="59269"/>
                  </a:cubicBezTo>
                  <a:cubicBezTo>
                    <a:pt x="15799" y="35361"/>
                    <a:pt x="35231" y="15931"/>
                    <a:pt x="59138" y="15931"/>
                  </a:cubicBezTo>
                  <a:cubicBezTo>
                    <a:pt x="65044" y="15931"/>
                    <a:pt x="70663" y="17074"/>
                    <a:pt x="75807" y="19264"/>
                  </a:cubicBezTo>
                  <a:cubicBezTo>
                    <a:pt x="87332" y="24122"/>
                    <a:pt x="96381" y="33742"/>
                    <a:pt x="100286" y="45744"/>
                  </a:cubicBezTo>
                  <a:cubicBezTo>
                    <a:pt x="101715" y="50030"/>
                    <a:pt x="102382" y="54507"/>
                    <a:pt x="102382" y="59269"/>
                  </a:cubicBezTo>
                  <a:cubicBezTo>
                    <a:pt x="102382" y="83177"/>
                    <a:pt x="83046" y="102513"/>
                    <a:pt x="59138" y="1025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7475124" y="3290220"/>
              <a:ext cx="7620" cy="174307"/>
            </a:xfrm>
            <a:custGeom>
              <a:rect b="b" l="l" r="r" t="t"/>
              <a:pathLst>
                <a:path extrusionOk="0" h="174307" w="7620">
                  <a:moveTo>
                    <a:pt x="3810" y="174308"/>
                  </a:moveTo>
                  <a:lnTo>
                    <a:pt x="3810" y="174308"/>
                  </a:lnTo>
                  <a:cubicBezTo>
                    <a:pt x="1714" y="174308"/>
                    <a:pt x="0" y="172593"/>
                    <a:pt x="0" y="170497"/>
                  </a:cubicBezTo>
                  <a:lnTo>
                    <a:pt x="0" y="3810"/>
                  </a:lnTo>
                  <a:cubicBezTo>
                    <a:pt x="0" y="1714"/>
                    <a:pt x="1714" y="0"/>
                    <a:pt x="3810" y="0"/>
                  </a:cubicBezTo>
                  <a:lnTo>
                    <a:pt x="3810" y="0"/>
                  </a:lnTo>
                  <a:cubicBezTo>
                    <a:pt x="5905" y="0"/>
                    <a:pt x="7620" y="1714"/>
                    <a:pt x="7620" y="3810"/>
                  </a:cubicBezTo>
                  <a:lnTo>
                    <a:pt x="7620" y="170497"/>
                  </a:lnTo>
                  <a:cubicBezTo>
                    <a:pt x="7620" y="172593"/>
                    <a:pt x="5905" y="174308"/>
                    <a:pt x="3810" y="1743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6"/>
          <p:cNvSpPr/>
          <p:nvPr/>
        </p:nvSpPr>
        <p:spPr>
          <a:xfrm flipH="1" rot="532502">
            <a:off x="-514115" y="4385276"/>
            <a:ext cx="1514959" cy="1224991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6"/>
          <p:cNvGrpSpPr/>
          <p:nvPr/>
        </p:nvGrpSpPr>
        <p:grpSpPr>
          <a:xfrm>
            <a:off x="-148774" y="4544215"/>
            <a:ext cx="784225" cy="584398"/>
            <a:chOff x="1914620" y="1930431"/>
            <a:chExt cx="572929" cy="426911"/>
          </a:xfrm>
        </p:grpSpPr>
        <p:grpSp>
          <p:nvGrpSpPr>
            <p:cNvPr id="130" name="Google Shape;130;p6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31" name="Google Shape;131;p6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rect b="b" l="l" r="r" t="t"/>
                <a:pathLst>
                  <a:path extrusionOk="0" h="299465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" name="Google Shape;134;p6"/>
            <p:cNvSpPr/>
            <p:nvPr/>
          </p:nvSpPr>
          <p:spPr>
            <a:xfrm>
              <a:off x="2024157" y="2180272"/>
              <a:ext cx="222980" cy="101917"/>
            </a:xfrm>
            <a:custGeom>
              <a:rect b="b" l="l" r="r" t="t"/>
              <a:pathLst>
                <a:path extrusionOk="0" h="101917" w="22298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6"/>
          <p:cNvSpPr/>
          <p:nvPr/>
        </p:nvSpPr>
        <p:spPr>
          <a:xfrm rot="5844200">
            <a:off x="8030548" y="2339312"/>
            <a:ext cx="2404301" cy="131859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811975" y="1032900"/>
            <a:ext cx="2804400" cy="10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7"/>
          <p:cNvSpPr txBox="1"/>
          <p:nvPr>
            <p:ph idx="1" type="subTitle"/>
          </p:nvPr>
        </p:nvSpPr>
        <p:spPr>
          <a:xfrm>
            <a:off x="811975" y="2039700"/>
            <a:ext cx="42948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9" name="Google Shape;139;p7"/>
          <p:cNvSpPr/>
          <p:nvPr>
            <p:ph idx="2" type="pic"/>
          </p:nvPr>
        </p:nvSpPr>
        <p:spPr>
          <a:xfrm>
            <a:off x="5668975" y="1076550"/>
            <a:ext cx="2990400" cy="299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0" name="Google Shape;140;p7"/>
          <p:cNvSpPr/>
          <p:nvPr/>
        </p:nvSpPr>
        <p:spPr>
          <a:xfrm rot="-2381697">
            <a:off x="-1265120" y="-661594"/>
            <a:ext cx="3096202" cy="2008988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 rot="-7296874">
            <a:off x="-735040" y="4231574"/>
            <a:ext cx="2036053" cy="1508864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7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143" name="Google Shape;143;p7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144" name="Google Shape;144;p7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" name="Google Shape;147;p7"/>
            <p:cNvSpPr/>
            <p:nvPr/>
          </p:nvSpPr>
          <p:spPr>
            <a:xfrm>
              <a:off x="1303210" y="4628965"/>
              <a:ext cx="68735" cy="82063"/>
            </a:xfrm>
            <a:custGeom>
              <a:rect b="b" l="l" r="r" t="t"/>
              <a:pathLst>
                <a:path extrusionOk="0" h="82063" w="68735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0" name="Google Shape;150;p8"/>
          <p:cNvSpPr/>
          <p:nvPr/>
        </p:nvSpPr>
        <p:spPr>
          <a:xfrm flipH="1" rot="-3263452">
            <a:off x="5847147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 flipH="1" rot="460623">
            <a:off x="6387251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 flipH="1" rot="-4592116">
            <a:off x="6189" y="113200"/>
            <a:ext cx="642877" cy="51982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5" name="Google Shape;15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9"/>
          <p:cNvSpPr/>
          <p:nvPr/>
        </p:nvSpPr>
        <p:spPr>
          <a:xfrm rot="3263452">
            <a:off x="-163955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"/>
          <p:cNvSpPr/>
          <p:nvPr/>
        </p:nvSpPr>
        <p:spPr>
          <a:xfrm rot="-460623">
            <a:off x="-1793263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 rot="4592047">
            <a:off x="7797256" y="593203"/>
            <a:ext cx="1475158" cy="119280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sz="3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andrada-georgiana.duluman@s.unibuc.r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kaner.com/pdfs/ETatQAI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3"/>
          <p:cNvSpPr/>
          <p:nvPr/>
        </p:nvSpPr>
        <p:spPr>
          <a:xfrm rot="1053742">
            <a:off x="4909608" y="421118"/>
            <a:ext cx="4314987" cy="4418593"/>
          </a:xfrm>
          <a:custGeom>
            <a:rect b="b" l="l" r="r" t="t"/>
            <a:pathLst>
              <a:path extrusionOk="0" h="44028" w="45721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3"/>
          <p:cNvSpPr txBox="1"/>
          <p:nvPr>
            <p:ph type="ctrTitle"/>
          </p:nvPr>
        </p:nvSpPr>
        <p:spPr>
          <a:xfrm>
            <a:off x="600150" y="671400"/>
            <a:ext cx="5235300" cy="38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în Testarea Sistemelor Software</a:t>
            </a:r>
            <a:endParaRPr/>
          </a:p>
        </p:txBody>
      </p:sp>
      <p:sp>
        <p:nvSpPr>
          <p:cNvPr id="698" name="Google Shape;698;p23"/>
          <p:cNvSpPr txBox="1"/>
          <p:nvPr>
            <p:ph idx="1" type="subTitle"/>
          </p:nvPr>
        </p:nvSpPr>
        <p:spPr>
          <a:xfrm>
            <a:off x="3528450" y="4487475"/>
            <a:ext cx="2757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Duluman Andrada-Georgiana, grupa 331</a:t>
            </a:r>
            <a:endParaRPr sz="1500"/>
          </a:p>
        </p:txBody>
      </p:sp>
      <p:grpSp>
        <p:nvGrpSpPr>
          <p:cNvPr id="699" name="Google Shape;699;p23"/>
          <p:cNvGrpSpPr/>
          <p:nvPr/>
        </p:nvGrpSpPr>
        <p:grpSpPr>
          <a:xfrm>
            <a:off x="6285440" y="656304"/>
            <a:ext cx="1654423" cy="835905"/>
            <a:chOff x="5905690" y="2867310"/>
            <a:chExt cx="1504568" cy="760190"/>
          </a:xfrm>
        </p:grpSpPr>
        <p:sp>
          <p:nvSpPr>
            <p:cNvPr id="700" name="Google Shape;700;p23"/>
            <p:cNvSpPr/>
            <p:nvPr/>
          </p:nvSpPr>
          <p:spPr>
            <a:xfrm>
              <a:off x="5905690" y="2867310"/>
              <a:ext cx="1504568" cy="760190"/>
            </a:xfrm>
            <a:custGeom>
              <a:rect b="b" l="l" r="r" t="t"/>
              <a:pathLst>
                <a:path extrusionOk="0" h="760190" w="1504568">
                  <a:moveTo>
                    <a:pt x="1504379" y="647414"/>
                  </a:moveTo>
                  <a:cubicBezTo>
                    <a:pt x="1504379" y="709708"/>
                    <a:pt x="1453896" y="760190"/>
                    <a:pt x="1391602" y="760190"/>
                  </a:cubicBezTo>
                  <a:lnTo>
                    <a:pt x="194881" y="760190"/>
                  </a:lnTo>
                  <a:cubicBezTo>
                    <a:pt x="87249" y="760190"/>
                    <a:pt x="0" y="672941"/>
                    <a:pt x="0" y="565309"/>
                  </a:cubicBezTo>
                  <a:cubicBezTo>
                    <a:pt x="0" y="457676"/>
                    <a:pt x="87249" y="370522"/>
                    <a:pt x="194881" y="370522"/>
                  </a:cubicBezTo>
                  <a:cubicBezTo>
                    <a:pt x="220027" y="370522"/>
                    <a:pt x="244126" y="375285"/>
                    <a:pt x="266223" y="383953"/>
                  </a:cubicBezTo>
                  <a:cubicBezTo>
                    <a:pt x="266223" y="382714"/>
                    <a:pt x="266223" y="381381"/>
                    <a:pt x="266223" y="380047"/>
                  </a:cubicBezTo>
                  <a:cubicBezTo>
                    <a:pt x="266223" y="240030"/>
                    <a:pt x="341947" y="117729"/>
                    <a:pt x="454628" y="51816"/>
                  </a:cubicBezTo>
                  <a:cubicBezTo>
                    <a:pt x="510921" y="18859"/>
                    <a:pt x="576453" y="0"/>
                    <a:pt x="646366" y="0"/>
                  </a:cubicBezTo>
                  <a:cubicBezTo>
                    <a:pt x="832009" y="0"/>
                    <a:pt x="986504" y="133064"/>
                    <a:pt x="1019747" y="309086"/>
                  </a:cubicBezTo>
                  <a:cubicBezTo>
                    <a:pt x="1054989" y="288893"/>
                    <a:pt x="1095851" y="277368"/>
                    <a:pt x="1139476" y="277368"/>
                  </a:cubicBezTo>
                  <a:cubicBezTo>
                    <a:pt x="1272731" y="277368"/>
                    <a:pt x="1380839" y="385477"/>
                    <a:pt x="1380839" y="518731"/>
                  </a:cubicBezTo>
                  <a:cubicBezTo>
                    <a:pt x="1380839" y="524256"/>
                    <a:pt x="1380648" y="529685"/>
                    <a:pt x="1380268" y="535114"/>
                  </a:cubicBezTo>
                  <a:cubicBezTo>
                    <a:pt x="1384078" y="534734"/>
                    <a:pt x="1387887" y="534543"/>
                    <a:pt x="1391793" y="534543"/>
                  </a:cubicBezTo>
                  <a:cubicBezTo>
                    <a:pt x="1454086" y="534543"/>
                    <a:pt x="1504569" y="585026"/>
                    <a:pt x="1504569" y="6473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5905690" y="2918364"/>
              <a:ext cx="922591" cy="709136"/>
            </a:xfrm>
            <a:custGeom>
              <a:rect b="b" l="l" r="r" t="t"/>
              <a:pathLst>
                <a:path extrusionOk="0" h="709136" w="922591">
                  <a:moveTo>
                    <a:pt x="922305" y="709136"/>
                  </a:moveTo>
                  <a:lnTo>
                    <a:pt x="194881" y="709136"/>
                  </a:lnTo>
                  <a:cubicBezTo>
                    <a:pt x="87249" y="709136"/>
                    <a:pt x="0" y="621887"/>
                    <a:pt x="0" y="514255"/>
                  </a:cubicBezTo>
                  <a:cubicBezTo>
                    <a:pt x="0" y="406622"/>
                    <a:pt x="87249" y="319468"/>
                    <a:pt x="194881" y="319468"/>
                  </a:cubicBezTo>
                  <a:cubicBezTo>
                    <a:pt x="220027" y="319468"/>
                    <a:pt x="244126" y="324231"/>
                    <a:pt x="266223" y="332899"/>
                  </a:cubicBezTo>
                  <a:cubicBezTo>
                    <a:pt x="266223" y="331660"/>
                    <a:pt x="266223" y="330327"/>
                    <a:pt x="266223" y="328993"/>
                  </a:cubicBezTo>
                  <a:cubicBezTo>
                    <a:pt x="266223" y="188976"/>
                    <a:pt x="341947" y="66675"/>
                    <a:pt x="454628" y="762"/>
                  </a:cubicBezTo>
                  <a:cubicBezTo>
                    <a:pt x="515683" y="-2286"/>
                    <a:pt x="577024" y="3429"/>
                    <a:pt x="633984" y="24860"/>
                  </a:cubicBezTo>
                  <a:cubicBezTo>
                    <a:pt x="707803" y="52768"/>
                    <a:pt x="773239" y="110109"/>
                    <a:pt x="797052" y="185261"/>
                  </a:cubicBezTo>
                  <a:cubicBezTo>
                    <a:pt x="820864" y="260509"/>
                    <a:pt x="795433" y="352425"/>
                    <a:pt x="728472" y="394144"/>
                  </a:cubicBezTo>
                  <a:cubicBezTo>
                    <a:pt x="769334" y="388430"/>
                    <a:pt x="808863" y="395002"/>
                    <a:pt x="844010" y="416433"/>
                  </a:cubicBezTo>
                  <a:cubicBezTo>
                    <a:pt x="879157" y="437864"/>
                    <a:pt x="902970" y="481298"/>
                    <a:pt x="892302" y="521113"/>
                  </a:cubicBezTo>
                  <a:cubicBezTo>
                    <a:pt x="885730" y="545782"/>
                    <a:pt x="867156" y="565975"/>
                    <a:pt x="845629" y="579787"/>
                  </a:cubicBezTo>
                  <a:cubicBezTo>
                    <a:pt x="824769" y="593217"/>
                    <a:pt x="801148" y="601408"/>
                    <a:pt x="777621" y="609314"/>
                  </a:cubicBezTo>
                  <a:cubicBezTo>
                    <a:pt x="788479" y="605790"/>
                    <a:pt x="793623" y="605790"/>
                    <a:pt x="805910" y="605314"/>
                  </a:cubicBezTo>
                  <a:cubicBezTo>
                    <a:pt x="819055" y="604742"/>
                    <a:pt x="832961" y="608457"/>
                    <a:pt x="842010" y="618077"/>
                  </a:cubicBezTo>
                  <a:cubicBezTo>
                    <a:pt x="851059" y="627698"/>
                    <a:pt x="853440" y="643890"/>
                    <a:pt x="845153" y="654082"/>
                  </a:cubicBezTo>
                  <a:cubicBezTo>
                    <a:pt x="859727" y="639699"/>
                    <a:pt x="881919" y="651510"/>
                    <a:pt x="897541" y="664845"/>
                  </a:cubicBezTo>
                  <a:cubicBezTo>
                    <a:pt x="910971" y="676180"/>
                    <a:pt x="919067" y="691991"/>
                    <a:pt x="922591" y="7091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23"/>
          <p:cNvGrpSpPr/>
          <p:nvPr/>
        </p:nvGrpSpPr>
        <p:grpSpPr>
          <a:xfrm>
            <a:off x="8163164" y="4027994"/>
            <a:ext cx="202142" cy="355685"/>
            <a:chOff x="7613332" y="5933598"/>
            <a:chExt cx="183832" cy="323468"/>
          </a:xfrm>
        </p:grpSpPr>
        <p:sp>
          <p:nvSpPr>
            <p:cNvPr id="703" name="Google Shape;703;p23"/>
            <p:cNvSpPr/>
            <p:nvPr/>
          </p:nvSpPr>
          <p:spPr>
            <a:xfrm>
              <a:off x="7613332" y="5933598"/>
              <a:ext cx="183832" cy="323468"/>
            </a:xfrm>
            <a:custGeom>
              <a:rect b="b" l="l" r="r" t="t"/>
              <a:pathLst>
                <a:path extrusionOk="0" h="323468" w="183832">
                  <a:moveTo>
                    <a:pt x="91916" y="323469"/>
                  </a:moveTo>
                  <a:lnTo>
                    <a:pt x="91916" y="323469"/>
                  </a:lnTo>
                  <a:cubicBezTo>
                    <a:pt x="41339" y="323469"/>
                    <a:pt x="0" y="282130"/>
                    <a:pt x="0" y="231553"/>
                  </a:cubicBezTo>
                  <a:lnTo>
                    <a:pt x="0" y="91916"/>
                  </a:lnTo>
                  <a:cubicBezTo>
                    <a:pt x="0" y="41338"/>
                    <a:pt x="41339" y="0"/>
                    <a:pt x="91916" y="0"/>
                  </a:cubicBezTo>
                  <a:lnTo>
                    <a:pt x="91916" y="0"/>
                  </a:lnTo>
                  <a:cubicBezTo>
                    <a:pt x="142494" y="0"/>
                    <a:pt x="183832" y="41338"/>
                    <a:pt x="183832" y="91916"/>
                  </a:cubicBezTo>
                  <a:lnTo>
                    <a:pt x="183832" y="231553"/>
                  </a:lnTo>
                  <a:cubicBezTo>
                    <a:pt x="183832" y="282130"/>
                    <a:pt x="142494" y="323469"/>
                    <a:pt x="91916" y="3234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7699533" y="5961602"/>
              <a:ext cx="11430" cy="54101"/>
            </a:xfrm>
            <a:custGeom>
              <a:rect b="b" l="l" r="r" t="t"/>
              <a:pathLst>
                <a:path extrusionOk="0" h="54101" w="11430">
                  <a:moveTo>
                    <a:pt x="5715" y="54102"/>
                  </a:moveTo>
                  <a:lnTo>
                    <a:pt x="5715" y="54102"/>
                  </a:lnTo>
                  <a:cubicBezTo>
                    <a:pt x="2572" y="54102"/>
                    <a:pt x="0" y="51530"/>
                    <a:pt x="0" y="48387"/>
                  </a:cubicBezTo>
                  <a:lnTo>
                    <a:pt x="0" y="5715"/>
                  </a:lnTo>
                  <a:cubicBezTo>
                    <a:pt x="0" y="2571"/>
                    <a:pt x="2572" y="0"/>
                    <a:pt x="5715" y="0"/>
                  </a:cubicBezTo>
                  <a:lnTo>
                    <a:pt x="5715" y="0"/>
                  </a:lnTo>
                  <a:cubicBezTo>
                    <a:pt x="8859" y="0"/>
                    <a:pt x="11430" y="2571"/>
                    <a:pt x="11430" y="5715"/>
                  </a:cubicBezTo>
                  <a:lnTo>
                    <a:pt x="11430" y="48387"/>
                  </a:lnTo>
                  <a:cubicBezTo>
                    <a:pt x="11430" y="51530"/>
                    <a:pt x="8859" y="54102"/>
                    <a:pt x="5715" y="54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23"/>
          <p:cNvSpPr/>
          <p:nvPr/>
        </p:nvSpPr>
        <p:spPr>
          <a:xfrm>
            <a:off x="7148815" y="1542896"/>
            <a:ext cx="10501" cy="432759"/>
          </a:xfrm>
          <a:custGeom>
            <a:rect b="b" l="l" r="r" t="t"/>
            <a:pathLst>
              <a:path extrusionOk="0" h="392525" w="9525">
                <a:moveTo>
                  <a:pt x="0" y="0"/>
                </a:moveTo>
                <a:lnTo>
                  <a:pt x="0" y="392525"/>
                </a:lnTo>
              </a:path>
            </a:pathLst>
          </a:custGeom>
          <a:noFill/>
          <a:ln cap="rnd" cmpd="sng" w="29900">
            <a:solidFill>
              <a:schemeClr val="accent4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6" name="Google Shape;706;p23"/>
          <p:cNvGrpSpPr/>
          <p:nvPr/>
        </p:nvGrpSpPr>
        <p:grpSpPr>
          <a:xfrm>
            <a:off x="6427831" y="3923439"/>
            <a:ext cx="1533857" cy="564092"/>
            <a:chOff x="6546554" y="3679108"/>
            <a:chExt cx="1256642" cy="462143"/>
          </a:xfrm>
        </p:grpSpPr>
        <p:sp>
          <p:nvSpPr>
            <p:cNvPr id="707" name="Google Shape;707;p23"/>
            <p:cNvSpPr/>
            <p:nvPr/>
          </p:nvSpPr>
          <p:spPr>
            <a:xfrm>
              <a:off x="6546554" y="3679108"/>
              <a:ext cx="1256642" cy="462143"/>
            </a:xfrm>
            <a:custGeom>
              <a:rect b="b" l="l" r="r" t="t"/>
              <a:pathLst>
                <a:path extrusionOk="0" h="513492" w="1396269">
                  <a:moveTo>
                    <a:pt x="1334738" y="0"/>
                  </a:moveTo>
                  <a:cubicBezTo>
                    <a:pt x="1368721" y="0"/>
                    <a:pt x="1396270" y="27548"/>
                    <a:pt x="1396270" y="61531"/>
                  </a:cubicBezTo>
                  <a:lnTo>
                    <a:pt x="1396270" y="451961"/>
                  </a:lnTo>
                  <a:cubicBezTo>
                    <a:pt x="1396270" y="485944"/>
                    <a:pt x="1368722" y="513493"/>
                    <a:pt x="1334738" y="513493"/>
                  </a:cubicBezTo>
                  <a:lnTo>
                    <a:pt x="61532" y="513493"/>
                  </a:lnTo>
                  <a:cubicBezTo>
                    <a:pt x="27549" y="513493"/>
                    <a:pt x="0" y="485944"/>
                    <a:pt x="0" y="451961"/>
                  </a:cubicBezTo>
                  <a:lnTo>
                    <a:pt x="0" y="61531"/>
                  </a:lnTo>
                  <a:cubicBezTo>
                    <a:pt x="0" y="27549"/>
                    <a:pt x="27548" y="0"/>
                    <a:pt x="61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6661108" y="3712144"/>
              <a:ext cx="69522" cy="69522"/>
            </a:xfrm>
            <a:custGeom>
              <a:rect b="b" l="l" r="r" t="t"/>
              <a:pathLst>
                <a:path extrusionOk="0" h="77247" w="77247">
                  <a:moveTo>
                    <a:pt x="0" y="0"/>
                  </a:moveTo>
                  <a:lnTo>
                    <a:pt x="77248" y="0"/>
                  </a:lnTo>
                  <a:lnTo>
                    <a:pt x="77248" y="77248"/>
                  </a:lnTo>
                  <a:lnTo>
                    <a:pt x="0" y="772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9" name="Google Shape;709;p23"/>
            <p:cNvGrpSpPr/>
            <p:nvPr/>
          </p:nvGrpSpPr>
          <p:grpSpPr>
            <a:xfrm>
              <a:off x="6805960" y="3712311"/>
              <a:ext cx="391811" cy="69592"/>
              <a:chOff x="6322885" y="5875210"/>
              <a:chExt cx="434911" cy="77247"/>
            </a:xfrm>
          </p:grpSpPr>
          <p:sp>
            <p:nvSpPr>
              <p:cNvPr id="710" name="Google Shape;710;p23"/>
              <p:cNvSpPr/>
              <p:nvPr/>
            </p:nvSpPr>
            <p:spPr>
              <a:xfrm>
                <a:off x="6322885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>
                <a:off x="6412325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6501765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6591109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6680549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23"/>
            <p:cNvGrpSpPr/>
            <p:nvPr/>
          </p:nvGrpSpPr>
          <p:grpSpPr>
            <a:xfrm>
              <a:off x="7285642" y="3712311"/>
              <a:ext cx="391897" cy="69592"/>
              <a:chOff x="6855333" y="5875210"/>
              <a:chExt cx="435006" cy="77247"/>
            </a:xfrm>
          </p:grpSpPr>
          <p:sp>
            <p:nvSpPr>
              <p:cNvPr id="716" name="Google Shape;716;p23"/>
              <p:cNvSpPr/>
              <p:nvPr/>
            </p:nvSpPr>
            <p:spPr>
              <a:xfrm>
                <a:off x="6855333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694477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703421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712365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721309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23"/>
            <p:cNvGrpSpPr/>
            <p:nvPr/>
          </p:nvGrpSpPr>
          <p:grpSpPr>
            <a:xfrm>
              <a:off x="6577103" y="3819746"/>
              <a:ext cx="1198690" cy="70794"/>
              <a:chOff x="6068853" y="5994463"/>
              <a:chExt cx="1330547" cy="78581"/>
            </a:xfrm>
          </p:grpSpPr>
          <p:sp>
            <p:nvSpPr>
              <p:cNvPr id="722" name="Google Shape;722;p23"/>
              <p:cNvSpPr/>
              <p:nvPr/>
            </p:nvSpPr>
            <p:spPr>
              <a:xfrm>
                <a:off x="6068853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6173152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6277451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6381845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6486144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6590442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6694836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6799135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6903434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23"/>
              <p:cNvSpPr/>
              <p:nvPr/>
            </p:nvSpPr>
            <p:spPr>
              <a:xfrm>
                <a:off x="7007828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23"/>
              <p:cNvSpPr/>
              <p:nvPr/>
            </p:nvSpPr>
            <p:spPr>
              <a:xfrm>
                <a:off x="7112126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7216425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7320819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23"/>
            <p:cNvGrpSpPr/>
            <p:nvPr/>
          </p:nvGrpSpPr>
          <p:grpSpPr>
            <a:xfrm>
              <a:off x="6577103" y="3995572"/>
              <a:ext cx="1198690" cy="70794"/>
              <a:chOff x="6068853" y="6189630"/>
              <a:chExt cx="1330547" cy="78581"/>
            </a:xfrm>
          </p:grpSpPr>
          <p:sp>
            <p:nvSpPr>
              <p:cNvPr id="736" name="Google Shape;736;p23"/>
              <p:cNvSpPr/>
              <p:nvPr/>
            </p:nvSpPr>
            <p:spPr>
              <a:xfrm>
                <a:off x="6068853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6173152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6277451" y="6189630"/>
                <a:ext cx="497300" cy="78581"/>
              </a:xfrm>
              <a:custGeom>
                <a:rect b="b" l="l" r="r" t="t"/>
                <a:pathLst>
                  <a:path extrusionOk="0" h="78581" w="497300">
                    <a:moveTo>
                      <a:pt x="0" y="0"/>
                    </a:moveTo>
                    <a:lnTo>
                      <a:pt x="497300" y="0"/>
                    </a:lnTo>
                    <a:lnTo>
                      <a:pt x="497300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6799135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6903434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7007828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7112126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7216425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7320819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23"/>
            <p:cNvGrpSpPr/>
            <p:nvPr/>
          </p:nvGrpSpPr>
          <p:grpSpPr>
            <a:xfrm>
              <a:off x="6622239" y="3908904"/>
              <a:ext cx="1104727" cy="70794"/>
              <a:chOff x="6118955" y="6093428"/>
              <a:chExt cx="1226248" cy="78581"/>
            </a:xfrm>
          </p:grpSpPr>
          <p:sp>
            <p:nvSpPr>
              <p:cNvPr id="746" name="Google Shape;746;p23"/>
              <p:cNvSpPr/>
              <p:nvPr/>
            </p:nvSpPr>
            <p:spPr>
              <a:xfrm>
                <a:off x="6118955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6223254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6327648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6431946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6536245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6640639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6744938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6849237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6953631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7057929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7162228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7266622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8" name="Google Shape;758;p23"/>
            <p:cNvSpPr/>
            <p:nvPr/>
          </p:nvSpPr>
          <p:spPr>
            <a:xfrm>
              <a:off x="7740658" y="3711543"/>
              <a:ext cx="33604" cy="33604"/>
            </a:xfrm>
            <a:custGeom>
              <a:rect b="b" l="l" r="r" t="t"/>
              <a:pathLst>
                <a:path extrusionOk="0" h="37338" w="37338">
                  <a:moveTo>
                    <a:pt x="37338" y="18669"/>
                  </a:moveTo>
                  <a:cubicBezTo>
                    <a:pt x="37338" y="28980"/>
                    <a:pt x="28980" y="37338"/>
                    <a:pt x="18669" y="37338"/>
                  </a:cubicBezTo>
                  <a:cubicBezTo>
                    <a:pt x="8358" y="37338"/>
                    <a:pt x="0" y="28980"/>
                    <a:pt x="0" y="18669"/>
                  </a:cubicBezTo>
                  <a:cubicBezTo>
                    <a:pt x="0" y="8359"/>
                    <a:pt x="8358" y="0"/>
                    <a:pt x="18669" y="0"/>
                  </a:cubicBezTo>
                  <a:cubicBezTo>
                    <a:pt x="28979" y="0"/>
                    <a:pt x="37338" y="8358"/>
                    <a:pt x="37338" y="18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23"/>
          <p:cNvGrpSpPr/>
          <p:nvPr/>
        </p:nvGrpSpPr>
        <p:grpSpPr>
          <a:xfrm>
            <a:off x="8276803" y="1327941"/>
            <a:ext cx="387944" cy="273258"/>
            <a:chOff x="7716678" y="3270218"/>
            <a:chExt cx="352805" cy="248507"/>
          </a:xfrm>
        </p:grpSpPr>
        <p:sp>
          <p:nvSpPr>
            <p:cNvPr id="760" name="Google Shape;760;p23"/>
            <p:cNvSpPr/>
            <p:nvPr/>
          </p:nvSpPr>
          <p:spPr>
            <a:xfrm>
              <a:off x="7716678" y="3270218"/>
              <a:ext cx="352805" cy="248507"/>
            </a:xfrm>
            <a:custGeom>
              <a:rect b="b" l="l" r="r" t="t"/>
              <a:pathLst>
                <a:path extrusionOk="0" h="248507" w="352805">
                  <a:moveTo>
                    <a:pt x="261938" y="0"/>
                  </a:moveTo>
                  <a:lnTo>
                    <a:pt x="90868" y="0"/>
                  </a:lnTo>
                  <a:cubicBezTo>
                    <a:pt x="40862" y="0"/>
                    <a:pt x="0" y="40862"/>
                    <a:pt x="0" y="90869"/>
                  </a:cubicBezTo>
                  <a:cubicBezTo>
                    <a:pt x="0" y="140875"/>
                    <a:pt x="38100" y="178879"/>
                    <a:pt x="85725" y="181642"/>
                  </a:cubicBezTo>
                  <a:lnTo>
                    <a:pt x="29527" y="248508"/>
                  </a:lnTo>
                  <a:lnTo>
                    <a:pt x="135445" y="181833"/>
                  </a:lnTo>
                  <a:lnTo>
                    <a:pt x="261938" y="181833"/>
                  </a:lnTo>
                  <a:cubicBezTo>
                    <a:pt x="311944" y="181833"/>
                    <a:pt x="352806" y="140970"/>
                    <a:pt x="352806" y="90964"/>
                  </a:cubicBezTo>
                  <a:cubicBezTo>
                    <a:pt x="352806" y="40958"/>
                    <a:pt x="311944" y="95"/>
                    <a:pt x="261938" y="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7783353" y="3331749"/>
              <a:ext cx="219455" cy="59054"/>
            </a:xfrm>
            <a:custGeom>
              <a:rect b="b" l="l" r="r" t="t"/>
              <a:pathLst>
                <a:path extrusionOk="0" h="59054" w="219455">
                  <a:moveTo>
                    <a:pt x="29527" y="0"/>
                  </a:moveTo>
                  <a:cubicBezTo>
                    <a:pt x="13239" y="0"/>
                    <a:pt x="0" y="13240"/>
                    <a:pt x="0" y="29528"/>
                  </a:cubicBezTo>
                  <a:cubicBezTo>
                    <a:pt x="0" y="45815"/>
                    <a:pt x="13239" y="59055"/>
                    <a:pt x="29527" y="59055"/>
                  </a:cubicBezTo>
                  <a:cubicBezTo>
                    <a:pt x="45815" y="59055"/>
                    <a:pt x="59055" y="45815"/>
                    <a:pt x="59055" y="29528"/>
                  </a:cubicBezTo>
                  <a:cubicBezTo>
                    <a:pt x="59055" y="13240"/>
                    <a:pt x="45815" y="0"/>
                    <a:pt x="29527" y="0"/>
                  </a:cubicBezTo>
                  <a:close/>
                  <a:moveTo>
                    <a:pt x="109728" y="0"/>
                  </a:moveTo>
                  <a:cubicBezTo>
                    <a:pt x="93440" y="0"/>
                    <a:pt x="80200" y="13240"/>
                    <a:pt x="80200" y="29528"/>
                  </a:cubicBezTo>
                  <a:cubicBezTo>
                    <a:pt x="80200" y="45815"/>
                    <a:pt x="93440" y="59055"/>
                    <a:pt x="109728" y="59055"/>
                  </a:cubicBezTo>
                  <a:cubicBezTo>
                    <a:pt x="126016" y="59055"/>
                    <a:pt x="139255" y="45815"/>
                    <a:pt x="139255" y="29528"/>
                  </a:cubicBezTo>
                  <a:cubicBezTo>
                    <a:pt x="139255" y="13240"/>
                    <a:pt x="126016" y="0"/>
                    <a:pt x="109728" y="0"/>
                  </a:cubicBezTo>
                  <a:close/>
                  <a:moveTo>
                    <a:pt x="189929" y="0"/>
                  </a:moveTo>
                  <a:cubicBezTo>
                    <a:pt x="173641" y="0"/>
                    <a:pt x="160401" y="13240"/>
                    <a:pt x="160401" y="29528"/>
                  </a:cubicBezTo>
                  <a:cubicBezTo>
                    <a:pt x="160401" y="45815"/>
                    <a:pt x="173641" y="59055"/>
                    <a:pt x="189929" y="59055"/>
                  </a:cubicBezTo>
                  <a:cubicBezTo>
                    <a:pt x="206216" y="59055"/>
                    <a:pt x="219456" y="45815"/>
                    <a:pt x="219456" y="29528"/>
                  </a:cubicBezTo>
                  <a:cubicBezTo>
                    <a:pt x="219456" y="13240"/>
                    <a:pt x="206216" y="0"/>
                    <a:pt x="189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2" name="Google Shape;762;p23"/>
          <p:cNvGrpSpPr/>
          <p:nvPr/>
        </p:nvGrpSpPr>
        <p:grpSpPr>
          <a:xfrm>
            <a:off x="7810967" y="2543174"/>
            <a:ext cx="1047787" cy="27232"/>
            <a:chOff x="7384446" y="3573113"/>
            <a:chExt cx="952880" cy="24765"/>
          </a:xfrm>
        </p:grpSpPr>
        <p:sp>
          <p:nvSpPr>
            <p:cNvPr id="763" name="Google Shape;763;p23"/>
            <p:cNvSpPr/>
            <p:nvPr/>
          </p:nvSpPr>
          <p:spPr>
            <a:xfrm>
              <a:off x="7396162" y="3585495"/>
              <a:ext cx="929354" cy="9525"/>
            </a:xfrm>
            <a:custGeom>
              <a:rect b="b" l="l" r="r" t="t"/>
              <a:pathLst>
                <a:path extrusionOk="0" h="9525" w="929354">
                  <a:moveTo>
                    <a:pt x="929354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8312562" y="357311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12382" y="0"/>
                  </a:moveTo>
                  <a:cubicBezTo>
                    <a:pt x="19240" y="0"/>
                    <a:pt x="24765" y="5524"/>
                    <a:pt x="24765" y="12382"/>
                  </a:cubicBezTo>
                  <a:cubicBezTo>
                    <a:pt x="24765" y="19240"/>
                    <a:pt x="19240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7384446" y="357311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12382" y="0"/>
                  </a:move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0" y="24765"/>
                    <a:pt x="24765" y="19240"/>
                    <a:pt x="24765" y="12382"/>
                  </a:cubicBezTo>
                  <a:cubicBezTo>
                    <a:pt x="24765" y="5524"/>
                    <a:pt x="19240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23"/>
          <p:cNvGrpSpPr/>
          <p:nvPr/>
        </p:nvGrpSpPr>
        <p:grpSpPr>
          <a:xfrm>
            <a:off x="5483130" y="2415465"/>
            <a:ext cx="27232" cy="532378"/>
            <a:chOff x="3534917" y="4467129"/>
            <a:chExt cx="24765" cy="484156"/>
          </a:xfrm>
        </p:grpSpPr>
        <p:sp>
          <p:nvSpPr>
            <p:cNvPr id="767" name="Google Shape;767;p23"/>
            <p:cNvSpPr/>
            <p:nvPr/>
          </p:nvSpPr>
          <p:spPr>
            <a:xfrm>
              <a:off x="3547300" y="4478845"/>
              <a:ext cx="9525" cy="460724"/>
            </a:xfrm>
            <a:custGeom>
              <a:rect b="b" l="l" r="r" t="t"/>
              <a:pathLst>
                <a:path extrusionOk="0" h="460724" w="9525">
                  <a:moveTo>
                    <a:pt x="0" y="460724"/>
                  </a:moveTo>
                  <a:lnTo>
                    <a:pt x="0" y="0"/>
                  </a:lnTo>
                </a:path>
              </a:pathLst>
            </a:custGeom>
            <a:noFill/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3534917" y="4926520"/>
              <a:ext cx="24765" cy="24765"/>
            </a:xfrm>
            <a:custGeom>
              <a:rect b="b" l="l" r="r" t="t"/>
              <a:pathLst>
                <a:path extrusionOk="0" h="24765" w="24765">
                  <a:moveTo>
                    <a:pt x="24765" y="12382"/>
                  </a:moveTo>
                  <a:cubicBezTo>
                    <a:pt x="24765" y="19240"/>
                    <a:pt x="19241" y="24765"/>
                    <a:pt x="12383" y="24765"/>
                  </a:cubicBezTo>
                  <a:cubicBezTo>
                    <a:pt x="5525" y="24765"/>
                    <a:pt x="0" y="19240"/>
                    <a:pt x="0" y="12382"/>
                  </a:cubicBezTo>
                  <a:cubicBezTo>
                    <a:pt x="0" y="5524"/>
                    <a:pt x="5525" y="0"/>
                    <a:pt x="12383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3534917" y="4467129"/>
              <a:ext cx="24765" cy="24765"/>
            </a:xfrm>
            <a:custGeom>
              <a:rect b="b" l="l" r="r" t="t"/>
              <a:pathLst>
                <a:path extrusionOk="0" h="24765" w="24765">
                  <a:moveTo>
                    <a:pt x="24765" y="12383"/>
                  </a:moveTo>
                  <a:cubicBezTo>
                    <a:pt x="24765" y="5525"/>
                    <a:pt x="19241" y="0"/>
                    <a:pt x="12383" y="0"/>
                  </a:cubicBezTo>
                  <a:cubicBezTo>
                    <a:pt x="5525" y="0"/>
                    <a:pt x="0" y="5525"/>
                    <a:pt x="0" y="12383"/>
                  </a:cubicBezTo>
                  <a:cubicBezTo>
                    <a:pt x="0" y="19241"/>
                    <a:pt x="5525" y="24765"/>
                    <a:pt x="12383" y="24765"/>
                  </a:cubicBezTo>
                  <a:cubicBezTo>
                    <a:pt x="19241" y="24765"/>
                    <a:pt x="24765" y="19241"/>
                    <a:pt x="24765" y="12383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23"/>
          <p:cNvGrpSpPr/>
          <p:nvPr/>
        </p:nvGrpSpPr>
        <p:grpSpPr>
          <a:xfrm>
            <a:off x="5643247" y="2277185"/>
            <a:ext cx="749418" cy="303868"/>
            <a:chOff x="3680531" y="4341375"/>
            <a:chExt cx="681537" cy="276344"/>
          </a:xfrm>
        </p:grpSpPr>
        <p:sp>
          <p:nvSpPr>
            <p:cNvPr id="771" name="Google Shape;771;p23"/>
            <p:cNvSpPr/>
            <p:nvPr/>
          </p:nvSpPr>
          <p:spPr>
            <a:xfrm>
              <a:off x="3692461" y="4353401"/>
              <a:ext cx="657796" cy="251936"/>
            </a:xfrm>
            <a:custGeom>
              <a:rect b="b" l="l" r="r" t="t"/>
              <a:pathLst>
                <a:path extrusionOk="0" h="251936" w="657796">
                  <a:moveTo>
                    <a:pt x="0" y="0"/>
                  </a:moveTo>
                  <a:lnTo>
                    <a:pt x="217075" y="217075"/>
                  </a:lnTo>
                  <a:cubicBezTo>
                    <a:pt x="239363" y="239363"/>
                    <a:pt x="269653" y="251936"/>
                    <a:pt x="301180" y="251936"/>
                  </a:cubicBezTo>
                  <a:lnTo>
                    <a:pt x="657797" y="251936"/>
                  </a:lnTo>
                </a:path>
              </a:pathLst>
            </a:custGeom>
            <a:noFill/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3680531" y="4341375"/>
              <a:ext cx="24812" cy="24812"/>
            </a:xfrm>
            <a:custGeom>
              <a:rect b="b" l="l" r="r" t="t"/>
              <a:pathLst>
                <a:path extrusionOk="0" h="24812" w="24812">
                  <a:moveTo>
                    <a:pt x="3643" y="21169"/>
                  </a:moveTo>
                  <a:cubicBezTo>
                    <a:pt x="-1214" y="16312"/>
                    <a:pt x="-1214" y="8501"/>
                    <a:pt x="3643" y="3643"/>
                  </a:cubicBezTo>
                  <a:cubicBezTo>
                    <a:pt x="8501" y="-1214"/>
                    <a:pt x="16312" y="-1214"/>
                    <a:pt x="21169" y="3643"/>
                  </a:cubicBezTo>
                  <a:cubicBezTo>
                    <a:pt x="26027" y="8501"/>
                    <a:pt x="26027" y="16312"/>
                    <a:pt x="21169" y="21169"/>
                  </a:cubicBezTo>
                  <a:cubicBezTo>
                    <a:pt x="16312" y="26027"/>
                    <a:pt x="8501" y="26027"/>
                    <a:pt x="3643" y="21169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4337303" y="4592955"/>
              <a:ext cx="24765" cy="24764"/>
            </a:xfrm>
            <a:custGeom>
              <a:rect b="b" l="l" r="r" t="t"/>
              <a:pathLst>
                <a:path extrusionOk="0" h="24764" w="24765">
                  <a:moveTo>
                    <a:pt x="12383" y="24765"/>
                  </a:moveTo>
                  <a:cubicBezTo>
                    <a:pt x="19241" y="24765"/>
                    <a:pt x="24765" y="19240"/>
                    <a:pt x="24765" y="12382"/>
                  </a:cubicBezTo>
                  <a:cubicBezTo>
                    <a:pt x="24765" y="5524"/>
                    <a:pt x="19241" y="0"/>
                    <a:pt x="12383" y="0"/>
                  </a:cubicBezTo>
                  <a:cubicBezTo>
                    <a:pt x="5525" y="0"/>
                    <a:pt x="0" y="5524"/>
                    <a:pt x="0" y="12382"/>
                  </a:cubicBezTo>
                  <a:cubicBezTo>
                    <a:pt x="0" y="19240"/>
                    <a:pt x="5525" y="24765"/>
                    <a:pt x="12383" y="24765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p23"/>
          <p:cNvGrpSpPr/>
          <p:nvPr/>
        </p:nvGrpSpPr>
        <p:grpSpPr>
          <a:xfrm>
            <a:off x="5631673" y="1763897"/>
            <a:ext cx="2961645" cy="1992933"/>
            <a:chOff x="5311140" y="3874579"/>
            <a:chExt cx="2693384" cy="1812416"/>
          </a:xfrm>
        </p:grpSpPr>
        <p:grpSp>
          <p:nvGrpSpPr>
            <p:cNvPr id="775" name="Google Shape;775;p23"/>
            <p:cNvGrpSpPr/>
            <p:nvPr/>
          </p:nvGrpSpPr>
          <p:grpSpPr>
            <a:xfrm>
              <a:off x="6183439" y="5359431"/>
              <a:ext cx="948880" cy="327564"/>
              <a:chOff x="6183439" y="5359431"/>
              <a:chExt cx="948880" cy="327564"/>
            </a:xfrm>
          </p:grpSpPr>
          <p:sp>
            <p:nvSpPr>
              <p:cNvPr id="776" name="Google Shape;776;p23"/>
              <p:cNvSpPr/>
              <p:nvPr/>
            </p:nvSpPr>
            <p:spPr>
              <a:xfrm>
                <a:off x="6459569" y="5359431"/>
                <a:ext cx="396621" cy="291274"/>
              </a:xfrm>
              <a:custGeom>
                <a:rect b="b" l="l" r="r" t="t"/>
                <a:pathLst>
                  <a:path extrusionOk="0" h="291274" w="396621">
                    <a:moveTo>
                      <a:pt x="396621" y="0"/>
                    </a:moveTo>
                    <a:lnTo>
                      <a:pt x="396621" y="291274"/>
                    </a:lnTo>
                    <a:lnTo>
                      <a:pt x="0" y="291274"/>
                    </a:lnTo>
                    <a:lnTo>
                      <a:pt x="0" y="0"/>
                    </a:lnTo>
                    <a:lnTo>
                      <a:pt x="140304" y="0"/>
                    </a:lnTo>
                    <a:lnTo>
                      <a:pt x="140304" y="140017"/>
                    </a:lnTo>
                    <a:cubicBezTo>
                      <a:pt x="140304" y="171926"/>
                      <a:pt x="166402" y="198120"/>
                      <a:pt x="198311" y="198120"/>
                    </a:cubicBezTo>
                    <a:cubicBezTo>
                      <a:pt x="230220" y="198120"/>
                      <a:pt x="256413" y="171926"/>
                      <a:pt x="256413" y="140017"/>
                    </a:cubicBezTo>
                    <a:lnTo>
                      <a:pt x="256413" y="0"/>
                    </a:lnTo>
                    <a:lnTo>
                      <a:pt x="396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6459569" y="5359431"/>
                <a:ext cx="140303" cy="59054"/>
              </a:xfrm>
              <a:custGeom>
                <a:rect b="b" l="l" r="r" t="t"/>
                <a:pathLst>
                  <a:path extrusionOk="0" h="59054" w="140303">
                    <a:moveTo>
                      <a:pt x="0" y="0"/>
                    </a:moveTo>
                    <a:lnTo>
                      <a:pt x="140304" y="0"/>
                    </a:lnTo>
                    <a:lnTo>
                      <a:pt x="140304" y="59055"/>
                    </a:lnTo>
                    <a:lnTo>
                      <a:pt x="0" y="42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23"/>
              <p:cNvSpPr/>
              <p:nvPr/>
            </p:nvSpPr>
            <p:spPr>
              <a:xfrm>
                <a:off x="6715982" y="5359431"/>
                <a:ext cx="140207" cy="88391"/>
              </a:xfrm>
              <a:custGeom>
                <a:rect b="b" l="l" r="r" t="t"/>
                <a:pathLst>
                  <a:path extrusionOk="0" h="88391" w="140207">
                    <a:moveTo>
                      <a:pt x="140208" y="0"/>
                    </a:moveTo>
                    <a:lnTo>
                      <a:pt x="140208" y="88392"/>
                    </a:lnTo>
                    <a:lnTo>
                      <a:pt x="0" y="72295"/>
                    </a:lnTo>
                    <a:lnTo>
                      <a:pt x="0" y="0"/>
                    </a:lnTo>
                    <a:lnTo>
                      <a:pt x="1402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23"/>
              <p:cNvSpPr/>
              <p:nvPr/>
            </p:nvSpPr>
            <p:spPr>
              <a:xfrm>
                <a:off x="6183439" y="5647467"/>
                <a:ext cx="948880" cy="39528"/>
              </a:xfrm>
              <a:custGeom>
                <a:rect b="b" l="l" r="r" t="t"/>
                <a:pathLst>
                  <a:path extrusionOk="0" h="39528" w="948880">
                    <a:moveTo>
                      <a:pt x="0" y="0"/>
                    </a:moveTo>
                    <a:lnTo>
                      <a:pt x="948880" y="0"/>
                    </a:lnTo>
                    <a:lnTo>
                      <a:pt x="948880" y="39529"/>
                    </a:lnTo>
                    <a:lnTo>
                      <a:pt x="0" y="395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0" name="Google Shape;780;p23"/>
            <p:cNvSpPr/>
            <p:nvPr/>
          </p:nvSpPr>
          <p:spPr>
            <a:xfrm>
              <a:off x="5311140" y="3874579"/>
              <a:ext cx="2693384" cy="1517428"/>
            </a:xfrm>
            <a:custGeom>
              <a:rect b="b" l="l" r="r" t="t"/>
              <a:pathLst>
                <a:path extrusionOk="0" h="1517428" w="2693384">
                  <a:moveTo>
                    <a:pt x="2693384" y="107442"/>
                  </a:moveTo>
                  <a:lnTo>
                    <a:pt x="2693384" y="1409890"/>
                  </a:lnTo>
                  <a:cubicBezTo>
                    <a:pt x="2693384" y="1469231"/>
                    <a:pt x="2645283" y="1517428"/>
                    <a:pt x="2585847" y="1517428"/>
                  </a:cubicBezTo>
                  <a:lnTo>
                    <a:pt x="107537" y="1517428"/>
                  </a:lnTo>
                  <a:cubicBezTo>
                    <a:pt x="48101" y="1517428"/>
                    <a:pt x="0" y="1469231"/>
                    <a:pt x="0" y="1409890"/>
                  </a:cubicBezTo>
                  <a:lnTo>
                    <a:pt x="0" y="107442"/>
                  </a:lnTo>
                  <a:cubicBezTo>
                    <a:pt x="0" y="48101"/>
                    <a:pt x="48101" y="0"/>
                    <a:pt x="107537" y="0"/>
                  </a:cubicBezTo>
                  <a:lnTo>
                    <a:pt x="2585847" y="0"/>
                  </a:lnTo>
                  <a:cubicBezTo>
                    <a:pt x="2645283" y="0"/>
                    <a:pt x="2693384" y="48101"/>
                    <a:pt x="2693384" y="1074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5311140" y="4009739"/>
              <a:ext cx="2693384" cy="1223295"/>
            </a:xfrm>
            <a:custGeom>
              <a:rect b="b" l="l" r="r" t="t"/>
              <a:pathLst>
                <a:path extrusionOk="0" h="1223295" w="2693384">
                  <a:moveTo>
                    <a:pt x="0" y="0"/>
                  </a:moveTo>
                  <a:lnTo>
                    <a:pt x="2693384" y="0"/>
                  </a:lnTo>
                  <a:lnTo>
                    <a:pt x="2693384" y="1223296"/>
                  </a:lnTo>
                  <a:lnTo>
                    <a:pt x="0" y="12232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6619875" y="5273611"/>
              <a:ext cx="76009" cy="76009"/>
            </a:xfrm>
            <a:custGeom>
              <a:rect b="b" l="l" r="r" t="t"/>
              <a:pathLst>
                <a:path extrusionOk="0" h="76009" w="76009">
                  <a:moveTo>
                    <a:pt x="76009" y="38005"/>
                  </a:moveTo>
                  <a:cubicBezTo>
                    <a:pt x="76009" y="58960"/>
                    <a:pt x="59055" y="76010"/>
                    <a:pt x="38005" y="76010"/>
                  </a:cubicBezTo>
                  <a:cubicBezTo>
                    <a:pt x="16955" y="76010"/>
                    <a:pt x="0" y="59055"/>
                    <a:pt x="0" y="38005"/>
                  </a:cubicBezTo>
                  <a:cubicBezTo>
                    <a:pt x="0" y="16954"/>
                    <a:pt x="16955" y="0"/>
                    <a:pt x="38005" y="0"/>
                  </a:cubicBezTo>
                  <a:cubicBezTo>
                    <a:pt x="59055" y="0"/>
                    <a:pt x="76009" y="16954"/>
                    <a:pt x="76009" y="38005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p23"/>
          <p:cNvGrpSpPr/>
          <p:nvPr/>
        </p:nvGrpSpPr>
        <p:grpSpPr>
          <a:xfrm>
            <a:off x="8348540" y="2013384"/>
            <a:ext cx="657643" cy="856749"/>
            <a:chOff x="-2" y="3134666"/>
            <a:chExt cx="498554" cy="649495"/>
          </a:xfrm>
        </p:grpSpPr>
        <p:grpSp>
          <p:nvGrpSpPr>
            <p:cNvPr id="784" name="Google Shape;784;p23"/>
            <p:cNvGrpSpPr/>
            <p:nvPr/>
          </p:nvGrpSpPr>
          <p:grpSpPr>
            <a:xfrm>
              <a:off x="-2" y="3134666"/>
              <a:ext cx="498554" cy="649495"/>
              <a:chOff x="895350" y="4265199"/>
              <a:chExt cx="598074" cy="779145"/>
            </a:xfrm>
          </p:grpSpPr>
          <p:sp>
            <p:nvSpPr>
              <p:cNvPr id="785" name="Google Shape;785;p23"/>
              <p:cNvSpPr/>
              <p:nvPr/>
            </p:nvSpPr>
            <p:spPr>
              <a:xfrm>
                <a:off x="895350" y="4265199"/>
                <a:ext cx="598074" cy="779145"/>
              </a:xfrm>
              <a:custGeom>
                <a:rect b="b" l="l" r="r" t="t"/>
                <a:pathLst>
                  <a:path extrusionOk="0" h="77914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738092"/>
                    </a:lnTo>
                    <a:cubicBezTo>
                      <a:pt x="598075" y="760765"/>
                      <a:pt x="579695" y="779145"/>
                      <a:pt x="557022" y="779145"/>
                    </a:cubicBezTo>
                    <a:lnTo>
                      <a:pt x="41053" y="779145"/>
                    </a:lnTo>
                    <a:cubicBezTo>
                      <a:pt x="18380" y="779145"/>
                      <a:pt x="0" y="760765"/>
                      <a:pt x="0" y="73809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6" name="Google Shape;786;p23"/>
              <p:cNvGrpSpPr/>
              <p:nvPr/>
            </p:nvGrpSpPr>
            <p:grpSpPr>
              <a:xfrm>
                <a:off x="1284732" y="4296441"/>
                <a:ext cx="164876" cy="41528"/>
                <a:chOff x="1284732" y="4296441"/>
                <a:chExt cx="164876" cy="41528"/>
              </a:xfrm>
            </p:grpSpPr>
            <p:sp>
              <p:nvSpPr>
                <p:cNvPr id="787" name="Google Shape;787;p23"/>
                <p:cNvSpPr/>
                <p:nvPr/>
              </p:nvSpPr>
              <p:spPr>
                <a:xfrm>
                  <a:off x="1408080" y="4296441"/>
                  <a:ext cx="41528" cy="41528"/>
                </a:xfrm>
                <a:custGeom>
                  <a:rect b="b" l="l" r="r" t="t"/>
                  <a:pathLst>
                    <a:path extrusionOk="0" h="41528" w="41528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23"/>
                <p:cNvSpPr/>
                <p:nvPr/>
              </p:nvSpPr>
              <p:spPr>
                <a:xfrm>
                  <a:off x="1346358" y="4296441"/>
                  <a:ext cx="41529" cy="41528"/>
                </a:xfrm>
                <a:custGeom>
                  <a:rect b="b" l="l" r="r" t="t"/>
                  <a:pathLst>
                    <a:path extrusionOk="0" h="41528" w="41529">
                      <a:moveTo>
                        <a:pt x="41529" y="20764"/>
                      </a:moveTo>
                      <a:cubicBezTo>
                        <a:pt x="41529" y="32290"/>
                        <a:pt x="32195" y="41529"/>
                        <a:pt x="20765" y="41529"/>
                      </a:cubicBezTo>
                      <a:cubicBezTo>
                        <a:pt x="9335" y="41529"/>
                        <a:pt x="0" y="32195"/>
                        <a:pt x="0" y="20764"/>
                      </a:cubicBezTo>
                      <a:cubicBezTo>
                        <a:pt x="0" y="9334"/>
                        <a:pt x="9335" y="0"/>
                        <a:pt x="20765" y="0"/>
                      </a:cubicBezTo>
                      <a:cubicBezTo>
                        <a:pt x="32195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23"/>
                <p:cNvSpPr/>
                <p:nvPr/>
              </p:nvSpPr>
              <p:spPr>
                <a:xfrm>
                  <a:off x="1284732" y="4296441"/>
                  <a:ext cx="41529" cy="41528"/>
                </a:xfrm>
                <a:custGeom>
                  <a:rect b="b" l="l" r="r" t="t"/>
                  <a:pathLst>
                    <a:path extrusionOk="0" h="41528" w="41529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5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5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0" name="Google Shape;790;p23"/>
            <p:cNvGrpSpPr/>
            <p:nvPr/>
          </p:nvGrpSpPr>
          <p:grpSpPr>
            <a:xfrm>
              <a:off x="59230" y="3269171"/>
              <a:ext cx="382391" cy="400019"/>
              <a:chOff x="966406" y="4426553"/>
              <a:chExt cx="458723" cy="479869"/>
            </a:xfrm>
          </p:grpSpPr>
          <p:sp>
            <p:nvSpPr>
              <p:cNvPr id="791" name="Google Shape;791;p23"/>
              <p:cNvSpPr/>
              <p:nvPr/>
            </p:nvSpPr>
            <p:spPr>
              <a:xfrm>
                <a:off x="966406" y="4697825"/>
                <a:ext cx="456723" cy="208597"/>
              </a:xfrm>
              <a:custGeom>
                <a:rect b="b" l="l" r="r" t="t"/>
                <a:pathLst>
                  <a:path extrusionOk="0" h="208597" w="456723">
                    <a:moveTo>
                      <a:pt x="51340" y="93250"/>
                    </a:moveTo>
                    <a:lnTo>
                      <a:pt x="0" y="93250"/>
                    </a:lnTo>
                    <a:lnTo>
                      <a:pt x="0" y="115443"/>
                    </a:lnTo>
                    <a:lnTo>
                      <a:pt x="51340" y="115443"/>
                    </a:lnTo>
                    <a:lnTo>
                      <a:pt x="51340" y="93250"/>
                    </a:lnTo>
                    <a:close/>
                    <a:moveTo>
                      <a:pt x="236601" y="162020"/>
                    </a:moveTo>
                    <a:lnTo>
                      <a:pt x="376904" y="162020"/>
                    </a:lnTo>
                    <a:lnTo>
                      <a:pt x="376904" y="139827"/>
                    </a:lnTo>
                    <a:lnTo>
                      <a:pt x="236601" y="139827"/>
                    </a:lnTo>
                    <a:lnTo>
                      <a:pt x="236601" y="162020"/>
                    </a:lnTo>
                    <a:close/>
                    <a:moveTo>
                      <a:pt x="376809" y="0"/>
                    </a:moveTo>
                    <a:lnTo>
                      <a:pt x="48863" y="0"/>
                    </a:lnTo>
                    <a:lnTo>
                      <a:pt x="48863" y="22193"/>
                    </a:lnTo>
                    <a:lnTo>
                      <a:pt x="376809" y="22193"/>
                    </a:lnTo>
                    <a:lnTo>
                      <a:pt x="376809" y="0"/>
                    </a:lnTo>
                    <a:close/>
                    <a:moveTo>
                      <a:pt x="0" y="208597"/>
                    </a:moveTo>
                    <a:lnTo>
                      <a:pt x="127349" y="208597"/>
                    </a:lnTo>
                    <a:lnTo>
                      <a:pt x="127349" y="186404"/>
                    </a:lnTo>
                    <a:lnTo>
                      <a:pt x="0" y="186404"/>
                    </a:lnTo>
                    <a:lnTo>
                      <a:pt x="0" y="208597"/>
                    </a:lnTo>
                    <a:close/>
                    <a:moveTo>
                      <a:pt x="97917" y="46577"/>
                    </a:moveTo>
                    <a:lnTo>
                      <a:pt x="0" y="46577"/>
                    </a:lnTo>
                    <a:lnTo>
                      <a:pt x="0" y="68771"/>
                    </a:lnTo>
                    <a:lnTo>
                      <a:pt x="97917" y="68771"/>
                    </a:lnTo>
                    <a:lnTo>
                      <a:pt x="97917" y="46577"/>
                    </a:lnTo>
                    <a:close/>
                    <a:moveTo>
                      <a:pt x="67056" y="115348"/>
                    </a:moveTo>
                    <a:lnTo>
                      <a:pt x="265557" y="115348"/>
                    </a:lnTo>
                    <a:lnTo>
                      <a:pt x="265557" y="93154"/>
                    </a:lnTo>
                    <a:lnTo>
                      <a:pt x="67056" y="93154"/>
                    </a:lnTo>
                    <a:lnTo>
                      <a:pt x="67056" y="115348"/>
                    </a:lnTo>
                    <a:close/>
                    <a:moveTo>
                      <a:pt x="210026" y="139732"/>
                    </a:moveTo>
                    <a:lnTo>
                      <a:pt x="0" y="139732"/>
                    </a:lnTo>
                    <a:lnTo>
                      <a:pt x="0" y="161925"/>
                    </a:lnTo>
                    <a:lnTo>
                      <a:pt x="210122" y="161925"/>
                    </a:lnTo>
                    <a:lnTo>
                      <a:pt x="210122" y="139732"/>
                    </a:lnTo>
                    <a:close/>
                    <a:moveTo>
                      <a:pt x="281369" y="115348"/>
                    </a:moveTo>
                    <a:lnTo>
                      <a:pt x="456724" y="115348"/>
                    </a:lnTo>
                    <a:lnTo>
                      <a:pt x="456724" y="93154"/>
                    </a:lnTo>
                    <a:lnTo>
                      <a:pt x="281369" y="93154"/>
                    </a:lnTo>
                    <a:lnTo>
                      <a:pt x="281369" y="115348"/>
                    </a:lnTo>
                    <a:close/>
                    <a:moveTo>
                      <a:pt x="124397" y="68771"/>
                    </a:moveTo>
                    <a:lnTo>
                      <a:pt x="456629" y="68771"/>
                    </a:lnTo>
                    <a:lnTo>
                      <a:pt x="456629" y="46577"/>
                    </a:lnTo>
                    <a:lnTo>
                      <a:pt x="124397" y="46577"/>
                    </a:lnTo>
                    <a:lnTo>
                      <a:pt x="124397" y="68771"/>
                    </a:lnTo>
                    <a:close/>
                    <a:moveTo>
                      <a:pt x="390144" y="0"/>
                    </a:moveTo>
                    <a:lnTo>
                      <a:pt x="390144" y="22193"/>
                    </a:lnTo>
                    <a:lnTo>
                      <a:pt x="456629" y="22193"/>
                    </a:lnTo>
                    <a:lnTo>
                      <a:pt x="456629" y="0"/>
                    </a:lnTo>
                    <a:lnTo>
                      <a:pt x="390144" y="0"/>
                    </a:lnTo>
                    <a:close/>
                    <a:moveTo>
                      <a:pt x="403289" y="162020"/>
                    </a:moveTo>
                    <a:lnTo>
                      <a:pt x="456629" y="162020"/>
                    </a:lnTo>
                    <a:lnTo>
                      <a:pt x="456629" y="139827"/>
                    </a:lnTo>
                    <a:lnTo>
                      <a:pt x="403289" y="139827"/>
                    </a:lnTo>
                    <a:lnTo>
                      <a:pt x="403289" y="162020"/>
                    </a:lnTo>
                    <a:close/>
                    <a:moveTo>
                      <a:pt x="153734" y="208597"/>
                    </a:moveTo>
                    <a:lnTo>
                      <a:pt x="284893" y="208597"/>
                    </a:lnTo>
                    <a:lnTo>
                      <a:pt x="284893" y="186404"/>
                    </a:lnTo>
                    <a:lnTo>
                      <a:pt x="153734" y="186404"/>
                    </a:lnTo>
                    <a:lnTo>
                      <a:pt x="153734" y="208597"/>
                    </a:lnTo>
                    <a:close/>
                    <a:moveTo>
                      <a:pt x="300704" y="208597"/>
                    </a:moveTo>
                    <a:lnTo>
                      <a:pt x="400622" y="208597"/>
                    </a:lnTo>
                    <a:lnTo>
                      <a:pt x="400622" y="186404"/>
                    </a:lnTo>
                    <a:lnTo>
                      <a:pt x="300704" y="186404"/>
                    </a:lnTo>
                    <a:lnTo>
                      <a:pt x="300704" y="2085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23"/>
              <p:cNvSpPr/>
              <p:nvPr/>
            </p:nvSpPr>
            <p:spPr>
              <a:xfrm>
                <a:off x="972883" y="4426553"/>
                <a:ext cx="452246" cy="230219"/>
              </a:xfrm>
              <a:custGeom>
                <a:rect b="b" l="l" r="r" t="t"/>
                <a:pathLst>
                  <a:path extrusionOk="0" h="230219" w="452246">
                    <a:moveTo>
                      <a:pt x="0" y="0"/>
                    </a:moveTo>
                    <a:lnTo>
                      <a:pt x="452247" y="0"/>
                    </a:lnTo>
                    <a:lnTo>
                      <a:pt x="452247" y="230219"/>
                    </a:lnTo>
                    <a:lnTo>
                      <a:pt x="0" y="2302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3" name="Google Shape;793;p23"/>
          <p:cNvGrpSpPr/>
          <p:nvPr/>
        </p:nvGrpSpPr>
        <p:grpSpPr>
          <a:xfrm>
            <a:off x="5165167" y="2950875"/>
            <a:ext cx="645598" cy="1166771"/>
            <a:chOff x="5165167" y="2950875"/>
            <a:chExt cx="645598" cy="1166771"/>
          </a:xfrm>
        </p:grpSpPr>
        <p:grpSp>
          <p:nvGrpSpPr>
            <p:cNvPr id="794" name="Google Shape;794;p23"/>
            <p:cNvGrpSpPr/>
            <p:nvPr/>
          </p:nvGrpSpPr>
          <p:grpSpPr>
            <a:xfrm>
              <a:off x="5165167" y="2950875"/>
              <a:ext cx="645598" cy="1166771"/>
              <a:chOff x="1024660" y="3708890"/>
              <a:chExt cx="489423" cy="884520"/>
            </a:xfrm>
          </p:grpSpPr>
          <p:grpSp>
            <p:nvGrpSpPr>
              <p:cNvPr id="795" name="Google Shape;795;p23"/>
              <p:cNvGrpSpPr/>
              <p:nvPr/>
            </p:nvGrpSpPr>
            <p:grpSpPr>
              <a:xfrm>
                <a:off x="1024660" y="3708890"/>
                <a:ext cx="489423" cy="884520"/>
                <a:chOff x="2124551" y="4954047"/>
                <a:chExt cx="587120" cy="1061085"/>
              </a:xfrm>
            </p:grpSpPr>
            <p:sp>
              <p:nvSpPr>
                <p:cNvPr id="796" name="Google Shape;796;p23"/>
                <p:cNvSpPr/>
                <p:nvPr/>
              </p:nvSpPr>
              <p:spPr>
                <a:xfrm>
                  <a:off x="2124551" y="4954047"/>
                  <a:ext cx="587120" cy="1061085"/>
                </a:xfrm>
                <a:custGeom>
                  <a:rect b="b" l="l" r="r" t="t"/>
                  <a:pathLst>
                    <a:path extrusionOk="0" h="1061085" w="587120">
                      <a:moveTo>
                        <a:pt x="91440" y="0"/>
                      </a:moveTo>
                      <a:lnTo>
                        <a:pt x="495681" y="0"/>
                      </a:lnTo>
                      <a:cubicBezTo>
                        <a:pt x="546163" y="0"/>
                        <a:pt x="587121" y="40958"/>
                        <a:pt x="587121" y="91440"/>
                      </a:cubicBezTo>
                      <a:lnTo>
                        <a:pt x="587121" y="969645"/>
                      </a:lnTo>
                      <a:cubicBezTo>
                        <a:pt x="587121" y="1020128"/>
                        <a:pt x="546163" y="1061085"/>
                        <a:pt x="495681" y="1061085"/>
                      </a:cubicBezTo>
                      <a:lnTo>
                        <a:pt x="91440" y="1061085"/>
                      </a:lnTo>
                      <a:cubicBezTo>
                        <a:pt x="40958" y="1061085"/>
                        <a:pt x="0" y="1020128"/>
                        <a:pt x="0" y="969645"/>
                      </a:cubicBezTo>
                      <a:lnTo>
                        <a:pt x="0" y="91440"/>
                      </a:lnTo>
                      <a:cubicBezTo>
                        <a:pt x="0" y="40958"/>
                        <a:pt x="40958" y="0"/>
                        <a:pt x="914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p23"/>
                <p:cNvSpPr/>
                <p:nvPr/>
              </p:nvSpPr>
              <p:spPr>
                <a:xfrm>
                  <a:off x="2339530" y="4987099"/>
                  <a:ext cx="157162" cy="25527"/>
                </a:xfrm>
                <a:custGeom>
                  <a:rect b="b" l="l" r="r" t="t"/>
                  <a:pathLst>
                    <a:path extrusionOk="0" h="25527" w="157162">
                      <a:moveTo>
                        <a:pt x="144399" y="25527"/>
                      </a:moveTo>
                      <a:lnTo>
                        <a:pt x="12764" y="25527"/>
                      </a:lnTo>
                      <a:cubicBezTo>
                        <a:pt x="5715" y="25527"/>
                        <a:pt x="0" y="19812"/>
                        <a:pt x="0" y="12764"/>
                      </a:cubicBezTo>
                      <a:lnTo>
                        <a:pt x="0" y="12764"/>
                      </a:lnTo>
                      <a:cubicBezTo>
                        <a:pt x="0" y="5715"/>
                        <a:pt x="5715" y="0"/>
                        <a:pt x="12764" y="0"/>
                      </a:cubicBezTo>
                      <a:lnTo>
                        <a:pt x="144399" y="0"/>
                      </a:lnTo>
                      <a:cubicBezTo>
                        <a:pt x="151448" y="0"/>
                        <a:pt x="157163" y="5715"/>
                        <a:pt x="157163" y="12764"/>
                      </a:cubicBezTo>
                      <a:lnTo>
                        <a:pt x="157163" y="12764"/>
                      </a:lnTo>
                      <a:cubicBezTo>
                        <a:pt x="157163" y="19812"/>
                        <a:pt x="151448" y="25527"/>
                        <a:pt x="144399" y="255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98" name="Google Shape;798;p23"/>
              <p:cNvSpPr/>
              <p:nvPr/>
            </p:nvSpPr>
            <p:spPr>
              <a:xfrm>
                <a:off x="1059199" y="3818860"/>
                <a:ext cx="419712" cy="647607"/>
              </a:xfrm>
              <a:custGeom>
                <a:rect b="b" l="l" r="r" t="t"/>
                <a:pathLst>
                  <a:path extrusionOk="0" h="777906" w="504158">
                    <a:moveTo>
                      <a:pt x="0" y="0"/>
                    </a:moveTo>
                    <a:lnTo>
                      <a:pt x="504158" y="0"/>
                    </a:lnTo>
                    <a:lnTo>
                      <a:pt x="504158" y="777907"/>
                    </a:lnTo>
                    <a:lnTo>
                      <a:pt x="0" y="7779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9" name="Google Shape;799;p23"/>
              <p:cNvGrpSpPr/>
              <p:nvPr/>
            </p:nvGrpSpPr>
            <p:grpSpPr>
              <a:xfrm>
                <a:off x="1108189" y="4182116"/>
                <a:ext cx="322524" cy="131011"/>
                <a:chOff x="2224754" y="5521737"/>
                <a:chExt cx="386905" cy="157163"/>
              </a:xfrm>
            </p:grpSpPr>
            <p:grpSp>
              <p:nvGrpSpPr>
                <p:cNvPr id="800" name="Google Shape;800;p23"/>
                <p:cNvGrpSpPr/>
                <p:nvPr/>
              </p:nvGrpSpPr>
              <p:grpSpPr>
                <a:xfrm>
                  <a:off x="2224754" y="5521737"/>
                  <a:ext cx="386905" cy="157163"/>
                  <a:chOff x="2224754" y="5521737"/>
                  <a:chExt cx="386905" cy="157163"/>
                </a:xfrm>
              </p:grpSpPr>
              <p:grpSp>
                <p:nvGrpSpPr>
                  <p:cNvPr id="801" name="Google Shape;801;p23"/>
                  <p:cNvGrpSpPr/>
                  <p:nvPr/>
                </p:nvGrpSpPr>
                <p:grpSpPr>
                  <a:xfrm>
                    <a:off x="2224754" y="5521737"/>
                    <a:ext cx="386905" cy="65532"/>
                    <a:chOff x="2224754" y="5521737"/>
                    <a:chExt cx="386905" cy="65532"/>
                  </a:xfrm>
                </p:grpSpPr>
                <p:sp>
                  <p:nvSpPr>
                    <p:cNvPr id="802" name="Google Shape;802;p23"/>
                    <p:cNvSpPr/>
                    <p:nvPr/>
                  </p:nvSpPr>
                  <p:spPr>
                    <a:xfrm>
                      <a:off x="2224754" y="5521737"/>
                      <a:ext cx="386905" cy="65532"/>
                    </a:xfrm>
                    <a:custGeom>
                      <a:rect b="b" l="l" r="r" t="t"/>
                      <a:pathLst>
                        <a:path extrusionOk="0" h="65532" w="386905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03" name="Google Shape;803;p23"/>
                    <p:cNvSpPr/>
                    <p:nvPr/>
                  </p:nvSpPr>
                  <p:spPr>
                    <a:xfrm>
                      <a:off x="2237422" y="5534405"/>
                      <a:ext cx="374141" cy="52864"/>
                    </a:xfrm>
                    <a:custGeom>
                      <a:rect b="b" l="l" r="r" t="t"/>
                      <a:pathLst>
                        <a:path extrusionOk="0" h="52864" w="374141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804" name="Google Shape;804;p23"/>
                  <p:cNvGrpSpPr/>
                  <p:nvPr/>
                </p:nvGrpSpPr>
                <p:grpSpPr>
                  <a:xfrm>
                    <a:off x="2224754" y="5613368"/>
                    <a:ext cx="386905" cy="65532"/>
                    <a:chOff x="2224754" y="5613368"/>
                    <a:chExt cx="386905" cy="65532"/>
                  </a:xfrm>
                </p:grpSpPr>
                <p:sp>
                  <p:nvSpPr>
                    <p:cNvPr id="805" name="Google Shape;805;p23"/>
                    <p:cNvSpPr/>
                    <p:nvPr/>
                  </p:nvSpPr>
                  <p:spPr>
                    <a:xfrm>
                      <a:off x="2224754" y="5613368"/>
                      <a:ext cx="386905" cy="65532"/>
                    </a:xfrm>
                    <a:custGeom>
                      <a:rect b="b" l="l" r="r" t="t"/>
                      <a:pathLst>
                        <a:path extrusionOk="0" h="65532" w="386905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06" name="Google Shape;806;p23"/>
                    <p:cNvSpPr/>
                    <p:nvPr/>
                  </p:nvSpPr>
                  <p:spPr>
                    <a:xfrm>
                      <a:off x="2237422" y="5626036"/>
                      <a:ext cx="374141" cy="52864"/>
                    </a:xfrm>
                    <a:custGeom>
                      <a:rect b="b" l="l" r="r" t="t"/>
                      <a:pathLst>
                        <a:path extrusionOk="0" h="52864" w="374141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807" name="Google Shape;807;p23"/>
                <p:cNvGrpSpPr/>
                <p:nvPr/>
              </p:nvGrpSpPr>
              <p:grpSpPr>
                <a:xfrm>
                  <a:off x="2336863" y="5554217"/>
                  <a:ext cx="177355" cy="15050"/>
                  <a:chOff x="2336863" y="5554217"/>
                  <a:chExt cx="177355" cy="15050"/>
                </a:xfrm>
              </p:grpSpPr>
              <p:sp>
                <p:nvSpPr>
                  <p:cNvPr id="808" name="Google Shape;808;p23"/>
                  <p:cNvSpPr/>
                  <p:nvPr/>
                </p:nvSpPr>
                <p:spPr>
                  <a:xfrm>
                    <a:off x="2336863" y="555421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4"/>
                        </a:moveTo>
                        <a:cubicBezTo>
                          <a:pt x="15049" y="11680"/>
                          <a:pt x="11681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9" name="Google Shape;809;p23"/>
                  <p:cNvSpPr/>
                  <p:nvPr/>
                </p:nvSpPr>
                <p:spPr>
                  <a:xfrm>
                    <a:off x="2377440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3"/>
                  <p:cNvSpPr/>
                  <p:nvPr/>
                </p:nvSpPr>
                <p:spPr>
                  <a:xfrm>
                    <a:off x="2418016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3"/>
                  <p:cNvSpPr/>
                  <p:nvPr/>
                </p:nvSpPr>
                <p:spPr>
                  <a:xfrm>
                    <a:off x="2458593" y="555421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4"/>
                        </a:moveTo>
                        <a:cubicBezTo>
                          <a:pt x="15049" y="11680"/>
                          <a:pt x="11680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3"/>
                  <p:cNvSpPr/>
                  <p:nvPr/>
                </p:nvSpPr>
                <p:spPr>
                  <a:xfrm>
                    <a:off x="2499169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3" name="Google Shape;813;p23"/>
                <p:cNvGrpSpPr/>
                <p:nvPr/>
              </p:nvGrpSpPr>
              <p:grpSpPr>
                <a:xfrm>
                  <a:off x="2336863" y="5641848"/>
                  <a:ext cx="177355" cy="15049"/>
                  <a:chOff x="2336863" y="5641848"/>
                  <a:chExt cx="177355" cy="15049"/>
                </a:xfrm>
              </p:grpSpPr>
              <p:sp>
                <p:nvSpPr>
                  <p:cNvPr id="814" name="Google Shape;814;p23"/>
                  <p:cNvSpPr/>
                  <p:nvPr/>
                </p:nvSpPr>
                <p:spPr>
                  <a:xfrm>
                    <a:off x="2336863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" name="Google Shape;815;p23"/>
                  <p:cNvSpPr/>
                  <p:nvPr/>
                </p:nvSpPr>
                <p:spPr>
                  <a:xfrm>
                    <a:off x="2377440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6" name="Google Shape;816;p23"/>
                  <p:cNvSpPr/>
                  <p:nvPr/>
                </p:nvSpPr>
                <p:spPr>
                  <a:xfrm>
                    <a:off x="2418016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3"/>
                  <p:cNvSpPr/>
                  <p:nvPr/>
                </p:nvSpPr>
                <p:spPr>
                  <a:xfrm>
                    <a:off x="2458592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3"/>
                  <p:cNvSpPr/>
                  <p:nvPr/>
                </p:nvSpPr>
                <p:spPr>
                  <a:xfrm>
                    <a:off x="2499169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19" name="Google Shape;819;p23"/>
              <p:cNvGrpSpPr/>
              <p:nvPr/>
            </p:nvGrpSpPr>
            <p:grpSpPr>
              <a:xfrm>
                <a:off x="1161625" y="3903897"/>
                <a:ext cx="215413" cy="215333"/>
                <a:chOff x="2288857" y="5187981"/>
                <a:chExt cx="258413" cy="258317"/>
              </a:xfrm>
            </p:grpSpPr>
            <p:sp>
              <p:nvSpPr>
                <p:cNvPr id="820" name="Google Shape;820;p23"/>
                <p:cNvSpPr/>
                <p:nvPr/>
              </p:nvSpPr>
              <p:spPr>
                <a:xfrm>
                  <a:off x="2288857" y="5187981"/>
                  <a:ext cx="258413" cy="258317"/>
                </a:xfrm>
                <a:custGeom>
                  <a:rect b="b" l="l" r="r" t="t"/>
                  <a:pathLst>
                    <a:path extrusionOk="0" h="258317" w="258413">
                      <a:moveTo>
                        <a:pt x="258413" y="129159"/>
                      </a:moveTo>
                      <a:cubicBezTo>
                        <a:pt x="258413" y="159544"/>
                        <a:pt x="247936" y="187452"/>
                        <a:pt x="230410" y="209454"/>
                      </a:cubicBezTo>
                      <a:cubicBezTo>
                        <a:pt x="206692" y="239268"/>
                        <a:pt x="170212" y="258318"/>
                        <a:pt x="129159" y="258318"/>
                      </a:cubicBezTo>
                      <a:cubicBezTo>
                        <a:pt x="88106" y="258318"/>
                        <a:pt x="51625" y="239268"/>
                        <a:pt x="28004" y="209454"/>
                      </a:cubicBezTo>
                      <a:cubicBezTo>
                        <a:pt x="27337" y="208597"/>
                        <a:pt x="26670" y="207740"/>
                        <a:pt x="26003" y="206788"/>
                      </a:cubicBezTo>
                      <a:cubicBezTo>
                        <a:pt x="9716" y="185166"/>
                        <a:pt x="0" y="158305"/>
                        <a:pt x="0" y="129159"/>
                      </a:cubicBezTo>
                      <a:cubicBezTo>
                        <a:pt x="0" y="57817"/>
                        <a:pt x="57817" y="0"/>
                        <a:pt x="129159" y="0"/>
                      </a:cubicBezTo>
                      <a:cubicBezTo>
                        <a:pt x="176784" y="0"/>
                        <a:pt x="218313" y="25717"/>
                        <a:pt x="240697" y="64008"/>
                      </a:cubicBezTo>
                      <a:cubicBezTo>
                        <a:pt x="251936" y="83153"/>
                        <a:pt x="258318" y="105442"/>
                        <a:pt x="258318" y="1291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23"/>
                <p:cNvSpPr/>
                <p:nvPr/>
              </p:nvSpPr>
              <p:spPr>
                <a:xfrm>
                  <a:off x="2316956" y="5234082"/>
                  <a:ext cx="202501" cy="212216"/>
                </a:xfrm>
                <a:custGeom>
                  <a:rect b="b" l="l" r="r" t="t"/>
                  <a:pathLst>
                    <a:path extrusionOk="0" h="212216" w="202501">
                      <a:moveTo>
                        <a:pt x="202406" y="163353"/>
                      </a:moveTo>
                      <a:cubicBezTo>
                        <a:pt x="178689" y="193167"/>
                        <a:pt x="142208" y="212217"/>
                        <a:pt x="101155" y="212217"/>
                      </a:cubicBezTo>
                      <a:cubicBezTo>
                        <a:pt x="60103" y="212217"/>
                        <a:pt x="23622" y="193167"/>
                        <a:pt x="0" y="163353"/>
                      </a:cubicBezTo>
                      <a:cubicBezTo>
                        <a:pt x="9525" y="122682"/>
                        <a:pt x="42958" y="91249"/>
                        <a:pt x="84677" y="84582"/>
                      </a:cubicBezTo>
                      <a:cubicBezTo>
                        <a:pt x="68675" y="78010"/>
                        <a:pt x="57341" y="62293"/>
                        <a:pt x="57341" y="43910"/>
                      </a:cubicBezTo>
                      <a:cubicBezTo>
                        <a:pt x="57341" y="19717"/>
                        <a:pt x="76962" y="0"/>
                        <a:pt x="101251" y="0"/>
                      </a:cubicBezTo>
                      <a:cubicBezTo>
                        <a:pt x="125539" y="0"/>
                        <a:pt x="145161" y="19717"/>
                        <a:pt x="145161" y="43910"/>
                      </a:cubicBezTo>
                      <a:cubicBezTo>
                        <a:pt x="145161" y="62293"/>
                        <a:pt x="133826" y="78010"/>
                        <a:pt x="117824" y="84582"/>
                      </a:cubicBezTo>
                      <a:cubicBezTo>
                        <a:pt x="159544" y="91249"/>
                        <a:pt x="192976" y="122682"/>
                        <a:pt x="202501" y="1633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22" name="Google Shape;822;p23"/>
            <p:cNvSpPr/>
            <p:nvPr/>
          </p:nvSpPr>
          <p:spPr>
            <a:xfrm>
              <a:off x="5401558" y="4012919"/>
              <a:ext cx="172878" cy="28080"/>
            </a:xfrm>
            <a:custGeom>
              <a:rect b="b" l="l" r="r" t="t"/>
              <a:pathLst>
                <a:path extrusionOk="0" h="25527" w="157162">
                  <a:moveTo>
                    <a:pt x="144399" y="25527"/>
                  </a:moveTo>
                  <a:lnTo>
                    <a:pt x="12764" y="25527"/>
                  </a:lnTo>
                  <a:cubicBezTo>
                    <a:pt x="5715" y="25527"/>
                    <a:pt x="0" y="19812"/>
                    <a:pt x="0" y="12764"/>
                  </a:cubicBezTo>
                  <a:lnTo>
                    <a:pt x="0" y="12764"/>
                  </a:lnTo>
                  <a:cubicBezTo>
                    <a:pt x="0" y="5715"/>
                    <a:pt x="5715" y="0"/>
                    <a:pt x="12764" y="0"/>
                  </a:cubicBezTo>
                  <a:lnTo>
                    <a:pt x="144399" y="0"/>
                  </a:lnTo>
                  <a:cubicBezTo>
                    <a:pt x="151448" y="0"/>
                    <a:pt x="157163" y="5715"/>
                    <a:pt x="157163" y="12764"/>
                  </a:cubicBezTo>
                  <a:lnTo>
                    <a:pt x="157163" y="12764"/>
                  </a:lnTo>
                  <a:cubicBezTo>
                    <a:pt x="157163" y="19812"/>
                    <a:pt x="151448" y="25527"/>
                    <a:pt x="144399" y="25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23"/>
          <p:cNvGrpSpPr/>
          <p:nvPr/>
        </p:nvGrpSpPr>
        <p:grpSpPr>
          <a:xfrm>
            <a:off x="5248799" y="1817418"/>
            <a:ext cx="479083" cy="595031"/>
            <a:chOff x="5580610" y="1953710"/>
            <a:chExt cx="392498" cy="487491"/>
          </a:xfrm>
        </p:grpSpPr>
        <p:grpSp>
          <p:nvGrpSpPr>
            <p:cNvPr id="824" name="Google Shape;824;p23"/>
            <p:cNvGrpSpPr/>
            <p:nvPr/>
          </p:nvGrpSpPr>
          <p:grpSpPr>
            <a:xfrm>
              <a:off x="5580610" y="1953710"/>
              <a:ext cx="392498" cy="487491"/>
              <a:chOff x="7385113" y="1535430"/>
              <a:chExt cx="435673" cy="541115"/>
            </a:xfrm>
          </p:grpSpPr>
          <p:sp>
            <p:nvSpPr>
              <p:cNvPr id="825" name="Google Shape;825;p23"/>
              <p:cNvSpPr/>
              <p:nvPr/>
            </p:nvSpPr>
            <p:spPr>
              <a:xfrm>
                <a:off x="7385113" y="1535430"/>
                <a:ext cx="435673" cy="541115"/>
              </a:xfrm>
              <a:custGeom>
                <a:rect b="b" l="l" r="r" t="t"/>
                <a:pathLst>
                  <a:path extrusionOk="0" h="541115" w="435673">
                    <a:moveTo>
                      <a:pt x="394621" y="0"/>
                    </a:moveTo>
                    <a:cubicBezTo>
                      <a:pt x="417294" y="0"/>
                      <a:pt x="435674" y="18380"/>
                      <a:pt x="435674" y="41053"/>
                    </a:cubicBezTo>
                    <a:lnTo>
                      <a:pt x="435674" y="500062"/>
                    </a:lnTo>
                    <a:cubicBezTo>
                      <a:pt x="435674" y="522735"/>
                      <a:pt x="417294" y="541115"/>
                      <a:pt x="394621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6" name="Google Shape;826;p23"/>
              <p:cNvGrpSpPr/>
              <p:nvPr/>
            </p:nvGrpSpPr>
            <p:grpSpPr>
              <a:xfrm>
                <a:off x="7612094" y="1566576"/>
                <a:ext cx="164781" cy="41529"/>
                <a:chOff x="7612094" y="1566576"/>
                <a:chExt cx="164781" cy="41529"/>
              </a:xfrm>
            </p:grpSpPr>
            <p:sp>
              <p:nvSpPr>
                <p:cNvPr id="827" name="Google Shape;827;p23"/>
                <p:cNvSpPr/>
                <p:nvPr/>
              </p:nvSpPr>
              <p:spPr>
                <a:xfrm>
                  <a:off x="7735347" y="1566576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7673721" y="1566576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4"/>
                        <a:pt x="0" y="20765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7612094" y="1566576"/>
                  <a:ext cx="41529" cy="41529"/>
                </a:xfrm>
                <a:custGeom>
                  <a:rect b="b" l="l" r="r" t="t"/>
                  <a:pathLst>
                    <a:path extrusionOk="0" h="41529" w="41529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0" name="Google Shape;830;p23"/>
            <p:cNvGrpSpPr/>
            <p:nvPr/>
          </p:nvGrpSpPr>
          <p:grpSpPr>
            <a:xfrm>
              <a:off x="5612446" y="2047672"/>
              <a:ext cx="323505" cy="338352"/>
              <a:chOff x="7420451" y="1639728"/>
              <a:chExt cx="359091" cy="375571"/>
            </a:xfrm>
          </p:grpSpPr>
          <p:sp>
            <p:nvSpPr>
              <p:cNvPr id="831" name="Google Shape;831;p23"/>
              <p:cNvSpPr/>
              <p:nvPr/>
            </p:nvSpPr>
            <p:spPr>
              <a:xfrm>
                <a:off x="7420451" y="1852041"/>
                <a:ext cx="357473" cy="163258"/>
              </a:xfrm>
              <a:custGeom>
                <a:rect b="b" l="l" r="r" t="t"/>
                <a:pathLst>
                  <a:path extrusionOk="0" h="163258" w="357473">
                    <a:moveTo>
                      <a:pt x="40196" y="72962"/>
                    </a:moveTo>
                    <a:lnTo>
                      <a:pt x="0" y="72962"/>
                    </a:lnTo>
                    <a:lnTo>
                      <a:pt x="0" y="90297"/>
                    </a:lnTo>
                    <a:lnTo>
                      <a:pt x="40196" y="90297"/>
                    </a:lnTo>
                    <a:lnTo>
                      <a:pt x="40196" y="72962"/>
                    </a:lnTo>
                    <a:close/>
                    <a:moveTo>
                      <a:pt x="185166" y="126778"/>
                    </a:moveTo>
                    <a:lnTo>
                      <a:pt x="294894" y="126778"/>
                    </a:lnTo>
                    <a:lnTo>
                      <a:pt x="294894" y="109347"/>
                    </a:lnTo>
                    <a:lnTo>
                      <a:pt x="185166" y="109347"/>
                    </a:lnTo>
                    <a:lnTo>
                      <a:pt x="185166" y="126778"/>
                    </a:lnTo>
                    <a:close/>
                    <a:moveTo>
                      <a:pt x="294894" y="0"/>
                    </a:moveTo>
                    <a:lnTo>
                      <a:pt x="38291" y="0"/>
                    </a:lnTo>
                    <a:lnTo>
                      <a:pt x="38291" y="17335"/>
                    </a:lnTo>
                    <a:lnTo>
                      <a:pt x="294894" y="17335"/>
                    </a:lnTo>
                    <a:lnTo>
                      <a:pt x="294894" y="0"/>
                    </a:lnTo>
                    <a:close/>
                    <a:moveTo>
                      <a:pt x="0" y="163259"/>
                    </a:moveTo>
                    <a:lnTo>
                      <a:pt x="99632" y="163259"/>
                    </a:lnTo>
                    <a:lnTo>
                      <a:pt x="99632" y="145828"/>
                    </a:lnTo>
                    <a:lnTo>
                      <a:pt x="0" y="145828"/>
                    </a:lnTo>
                    <a:lnTo>
                      <a:pt x="0" y="163259"/>
                    </a:lnTo>
                    <a:close/>
                    <a:moveTo>
                      <a:pt x="76581" y="36481"/>
                    </a:moveTo>
                    <a:lnTo>
                      <a:pt x="0" y="36481"/>
                    </a:lnTo>
                    <a:lnTo>
                      <a:pt x="0" y="53816"/>
                    </a:lnTo>
                    <a:lnTo>
                      <a:pt x="76581" y="53816"/>
                    </a:lnTo>
                    <a:lnTo>
                      <a:pt x="76581" y="36481"/>
                    </a:lnTo>
                    <a:close/>
                    <a:moveTo>
                      <a:pt x="52483" y="90297"/>
                    </a:moveTo>
                    <a:lnTo>
                      <a:pt x="207836" y="90297"/>
                    </a:lnTo>
                    <a:lnTo>
                      <a:pt x="207836" y="72962"/>
                    </a:lnTo>
                    <a:lnTo>
                      <a:pt x="52483" y="72962"/>
                    </a:lnTo>
                    <a:lnTo>
                      <a:pt x="52483" y="90297"/>
                    </a:lnTo>
                    <a:close/>
                    <a:moveTo>
                      <a:pt x="164402" y="109347"/>
                    </a:moveTo>
                    <a:lnTo>
                      <a:pt x="0" y="109347"/>
                    </a:lnTo>
                    <a:lnTo>
                      <a:pt x="0" y="126778"/>
                    </a:lnTo>
                    <a:lnTo>
                      <a:pt x="164402" y="126778"/>
                    </a:lnTo>
                    <a:lnTo>
                      <a:pt x="164402" y="109347"/>
                    </a:lnTo>
                    <a:close/>
                    <a:moveTo>
                      <a:pt x="220218" y="90297"/>
                    </a:moveTo>
                    <a:lnTo>
                      <a:pt x="357378" y="90297"/>
                    </a:lnTo>
                    <a:lnTo>
                      <a:pt x="357378" y="72962"/>
                    </a:lnTo>
                    <a:lnTo>
                      <a:pt x="220218" y="72962"/>
                    </a:lnTo>
                    <a:lnTo>
                      <a:pt x="220218" y="90297"/>
                    </a:lnTo>
                    <a:close/>
                    <a:moveTo>
                      <a:pt x="97441" y="53816"/>
                    </a:moveTo>
                    <a:lnTo>
                      <a:pt x="357474" y="53816"/>
                    </a:lnTo>
                    <a:lnTo>
                      <a:pt x="357474" y="36481"/>
                    </a:lnTo>
                    <a:lnTo>
                      <a:pt x="97441" y="36481"/>
                    </a:lnTo>
                    <a:lnTo>
                      <a:pt x="97441" y="53816"/>
                    </a:lnTo>
                    <a:close/>
                    <a:moveTo>
                      <a:pt x="305371" y="0"/>
                    </a:moveTo>
                    <a:lnTo>
                      <a:pt x="305371" y="17335"/>
                    </a:lnTo>
                    <a:lnTo>
                      <a:pt x="357378" y="17335"/>
                    </a:lnTo>
                    <a:lnTo>
                      <a:pt x="357378" y="0"/>
                    </a:lnTo>
                    <a:lnTo>
                      <a:pt x="305371" y="0"/>
                    </a:lnTo>
                    <a:close/>
                    <a:moveTo>
                      <a:pt x="315659" y="126778"/>
                    </a:moveTo>
                    <a:lnTo>
                      <a:pt x="357378" y="126778"/>
                    </a:lnTo>
                    <a:lnTo>
                      <a:pt x="357378" y="109347"/>
                    </a:lnTo>
                    <a:lnTo>
                      <a:pt x="315659" y="109347"/>
                    </a:lnTo>
                    <a:lnTo>
                      <a:pt x="315659" y="126778"/>
                    </a:lnTo>
                    <a:close/>
                    <a:moveTo>
                      <a:pt x="120396" y="163259"/>
                    </a:moveTo>
                    <a:lnTo>
                      <a:pt x="222981" y="163259"/>
                    </a:lnTo>
                    <a:lnTo>
                      <a:pt x="222981" y="145828"/>
                    </a:lnTo>
                    <a:lnTo>
                      <a:pt x="120396" y="145828"/>
                    </a:lnTo>
                    <a:lnTo>
                      <a:pt x="120396" y="163259"/>
                    </a:lnTo>
                    <a:close/>
                    <a:moveTo>
                      <a:pt x="235363" y="163259"/>
                    </a:moveTo>
                    <a:lnTo>
                      <a:pt x="313563" y="163259"/>
                    </a:lnTo>
                    <a:lnTo>
                      <a:pt x="313563" y="145828"/>
                    </a:lnTo>
                    <a:lnTo>
                      <a:pt x="235363" y="145828"/>
                    </a:lnTo>
                    <a:lnTo>
                      <a:pt x="235363" y="1632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23"/>
              <p:cNvSpPr/>
              <p:nvPr/>
            </p:nvSpPr>
            <p:spPr>
              <a:xfrm>
                <a:off x="7425594" y="1639728"/>
                <a:ext cx="353948" cy="180117"/>
              </a:xfrm>
              <a:custGeom>
                <a:rect b="b" l="l" r="r" t="t"/>
                <a:pathLst>
                  <a:path extrusionOk="0" h="180117" w="353948">
                    <a:moveTo>
                      <a:pt x="0" y="0"/>
                    </a:moveTo>
                    <a:lnTo>
                      <a:pt x="353949" y="0"/>
                    </a:lnTo>
                    <a:lnTo>
                      <a:pt x="353949" y="180118"/>
                    </a:lnTo>
                    <a:lnTo>
                      <a:pt x="0" y="1801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3" name="Google Shape;833;p23"/>
          <p:cNvGrpSpPr/>
          <p:nvPr/>
        </p:nvGrpSpPr>
        <p:grpSpPr>
          <a:xfrm>
            <a:off x="6367914" y="2012818"/>
            <a:ext cx="1448168" cy="1250722"/>
            <a:chOff x="6497466" y="2113795"/>
            <a:chExt cx="1186439" cy="1024678"/>
          </a:xfrm>
        </p:grpSpPr>
        <p:sp>
          <p:nvSpPr>
            <p:cNvPr id="834" name="Google Shape;834;p23"/>
            <p:cNvSpPr/>
            <p:nvPr/>
          </p:nvSpPr>
          <p:spPr>
            <a:xfrm>
              <a:off x="6497466" y="2113795"/>
              <a:ext cx="1186433" cy="1024678"/>
            </a:xfrm>
            <a:custGeom>
              <a:rect b="b" l="l" r="r" t="t"/>
              <a:pathLst>
                <a:path extrusionOk="0" h="1915286" w="1318259">
                  <a:moveTo>
                    <a:pt x="1266444" y="0"/>
                  </a:moveTo>
                  <a:cubicBezTo>
                    <a:pt x="1295061" y="0"/>
                    <a:pt x="1318260" y="23199"/>
                    <a:pt x="1318260" y="51816"/>
                  </a:cubicBezTo>
                  <a:lnTo>
                    <a:pt x="1318260" y="1863471"/>
                  </a:lnTo>
                  <a:cubicBezTo>
                    <a:pt x="1318260" y="1892089"/>
                    <a:pt x="1295061" y="1915287"/>
                    <a:pt x="1266444" y="1915287"/>
                  </a:cubicBezTo>
                  <a:lnTo>
                    <a:pt x="51816" y="1915287"/>
                  </a:lnTo>
                  <a:cubicBezTo>
                    <a:pt x="23198" y="1915287"/>
                    <a:pt x="0" y="1892089"/>
                    <a:pt x="0" y="1863471"/>
                  </a:cubicBezTo>
                  <a:lnTo>
                    <a:pt x="0" y="51816"/>
                  </a:lnTo>
                  <a:cubicBezTo>
                    <a:pt x="0" y="23199"/>
                    <a:pt x="23198" y="0"/>
                    <a:pt x="51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3"/>
            <p:cNvSpPr/>
            <p:nvPr/>
          </p:nvSpPr>
          <p:spPr>
            <a:xfrm>
              <a:off x="6497472" y="2113798"/>
              <a:ext cx="1186433" cy="84696"/>
            </a:xfrm>
            <a:custGeom>
              <a:rect b="b" l="l" r="r" t="t"/>
              <a:pathLst>
                <a:path extrusionOk="0" h="94107" w="1318259">
                  <a:moveTo>
                    <a:pt x="1318260" y="51816"/>
                  </a:moveTo>
                  <a:lnTo>
                    <a:pt x="1318260" y="94107"/>
                  </a:lnTo>
                  <a:lnTo>
                    <a:pt x="0" y="94107"/>
                  </a:lnTo>
                  <a:lnTo>
                    <a:pt x="0" y="51816"/>
                  </a:lnTo>
                  <a:cubicBezTo>
                    <a:pt x="0" y="23241"/>
                    <a:pt x="23241" y="0"/>
                    <a:pt x="51816" y="0"/>
                  </a:cubicBezTo>
                  <a:lnTo>
                    <a:pt x="1266444" y="0"/>
                  </a:lnTo>
                  <a:cubicBezTo>
                    <a:pt x="1295019" y="0"/>
                    <a:pt x="1318260" y="23241"/>
                    <a:pt x="1318260" y="518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6" name="Google Shape;836;p23"/>
            <p:cNvGrpSpPr/>
            <p:nvPr/>
          </p:nvGrpSpPr>
          <p:grpSpPr>
            <a:xfrm>
              <a:off x="7512268" y="2145579"/>
              <a:ext cx="126741" cy="28145"/>
              <a:chOff x="7106888" y="4136136"/>
              <a:chExt cx="140683" cy="31241"/>
            </a:xfrm>
          </p:grpSpPr>
          <p:sp>
            <p:nvSpPr>
              <p:cNvPr id="837" name="Google Shape;837;p23"/>
              <p:cNvSpPr/>
              <p:nvPr/>
            </p:nvSpPr>
            <p:spPr>
              <a:xfrm>
                <a:off x="7216330" y="4136136"/>
                <a:ext cx="31241" cy="31241"/>
              </a:xfrm>
              <a:custGeom>
                <a:rect b="b" l="l" r="r" t="t"/>
                <a:pathLst>
                  <a:path extrusionOk="0" h="31241" w="31241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23"/>
              <p:cNvSpPr/>
              <p:nvPr/>
            </p:nvSpPr>
            <p:spPr>
              <a:xfrm>
                <a:off x="7161561" y="4136136"/>
                <a:ext cx="31241" cy="31241"/>
              </a:xfrm>
              <a:custGeom>
                <a:rect b="b" l="l" r="r" t="t"/>
                <a:pathLst>
                  <a:path extrusionOk="0" h="31241" w="31241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23"/>
              <p:cNvSpPr/>
              <p:nvPr/>
            </p:nvSpPr>
            <p:spPr>
              <a:xfrm>
                <a:off x="7106888" y="4136136"/>
                <a:ext cx="31241" cy="31241"/>
              </a:xfrm>
              <a:custGeom>
                <a:rect b="b" l="l" r="r" t="t"/>
                <a:pathLst>
                  <a:path extrusionOk="0" h="31241" w="31241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3" y="31242"/>
                      <a:pt x="-1" y="24248"/>
                      <a:pt x="-1" y="15621"/>
                    </a:cubicBezTo>
                    <a:cubicBezTo>
                      <a:pt x="-1" y="6994"/>
                      <a:pt x="6993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0" name="Google Shape;840;p23"/>
            <p:cNvSpPr/>
            <p:nvPr/>
          </p:nvSpPr>
          <p:spPr>
            <a:xfrm>
              <a:off x="6515578" y="2215995"/>
              <a:ext cx="1150258" cy="460514"/>
            </a:xfrm>
            <a:custGeom>
              <a:rect b="b" l="l" r="r" t="t"/>
              <a:pathLst>
                <a:path extrusionOk="0" h="511682" w="1278064">
                  <a:moveTo>
                    <a:pt x="0" y="0"/>
                  </a:moveTo>
                  <a:lnTo>
                    <a:pt x="1278064" y="0"/>
                  </a:lnTo>
                  <a:lnTo>
                    <a:pt x="1278064" y="511683"/>
                  </a:lnTo>
                  <a:lnTo>
                    <a:pt x="0" y="511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/>
            <p:cNvSpPr/>
            <p:nvPr/>
          </p:nvSpPr>
          <p:spPr>
            <a:xfrm>
              <a:off x="6548699" y="2724580"/>
              <a:ext cx="316840" cy="275091"/>
            </a:xfrm>
            <a:custGeom>
              <a:rect b="b" l="l" r="r" t="t"/>
              <a:pathLst>
                <a:path extrusionOk="0" h="305657" w="352044">
                  <a:moveTo>
                    <a:pt x="0" y="0"/>
                  </a:moveTo>
                  <a:lnTo>
                    <a:pt x="352044" y="0"/>
                  </a:lnTo>
                  <a:lnTo>
                    <a:pt x="352044" y="305657"/>
                  </a:lnTo>
                  <a:lnTo>
                    <a:pt x="0" y="305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6896308" y="2724580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6896308" y="2775721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6896308" y="2826777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6896308" y="2877919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6" name="Google Shape;846;p23"/>
            <p:cNvGrpSpPr/>
            <p:nvPr/>
          </p:nvGrpSpPr>
          <p:grpSpPr>
            <a:xfrm>
              <a:off x="7422424" y="2953744"/>
              <a:ext cx="216586" cy="46337"/>
              <a:chOff x="7007161" y="5033200"/>
              <a:chExt cx="240411" cy="51434"/>
            </a:xfrm>
          </p:grpSpPr>
          <p:sp>
            <p:nvSpPr>
              <p:cNvPr id="847" name="Google Shape;847;p23"/>
              <p:cNvSpPr/>
              <p:nvPr/>
            </p:nvSpPr>
            <p:spPr>
              <a:xfrm>
                <a:off x="7007161" y="5033200"/>
                <a:ext cx="240411" cy="51434"/>
              </a:xfrm>
              <a:custGeom>
                <a:rect b="b" l="l" r="r" t="t"/>
                <a:pathLst>
                  <a:path extrusionOk="0" h="51434" w="240411">
                    <a:moveTo>
                      <a:pt x="214694" y="51435"/>
                    </a:moveTo>
                    <a:lnTo>
                      <a:pt x="25718" y="51435"/>
                    </a:lnTo>
                    <a:cubicBezTo>
                      <a:pt x="11525" y="51435"/>
                      <a:pt x="0" y="39814"/>
                      <a:pt x="0" y="25717"/>
                    </a:cubicBezTo>
                    <a:lnTo>
                      <a:pt x="0" y="25717"/>
                    </a:lnTo>
                    <a:cubicBezTo>
                      <a:pt x="0" y="11525"/>
                      <a:pt x="11621" y="0"/>
                      <a:pt x="25718" y="0"/>
                    </a:cubicBezTo>
                    <a:lnTo>
                      <a:pt x="214694" y="0"/>
                    </a:lnTo>
                    <a:cubicBezTo>
                      <a:pt x="228886" y="0"/>
                      <a:pt x="240411" y="11621"/>
                      <a:pt x="240411" y="25717"/>
                    </a:cubicBezTo>
                    <a:lnTo>
                      <a:pt x="240411" y="25717"/>
                    </a:lnTo>
                    <a:cubicBezTo>
                      <a:pt x="240411" y="39909"/>
                      <a:pt x="228791" y="51435"/>
                      <a:pt x="214694" y="514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23"/>
              <p:cNvSpPr/>
              <p:nvPr/>
            </p:nvSpPr>
            <p:spPr>
              <a:xfrm>
                <a:off x="7073264" y="5047202"/>
                <a:ext cx="108204" cy="23240"/>
              </a:xfrm>
              <a:custGeom>
                <a:rect b="b" l="l" r="r" t="t"/>
                <a:pathLst>
                  <a:path extrusionOk="0" h="23240" w="108204">
                    <a:moveTo>
                      <a:pt x="96584" y="23241"/>
                    </a:moveTo>
                    <a:lnTo>
                      <a:pt x="11621" y="23241"/>
                    </a:lnTo>
                    <a:cubicBezTo>
                      <a:pt x="5239" y="23241"/>
                      <a:pt x="0" y="18002"/>
                      <a:pt x="0" y="11620"/>
                    </a:cubicBezTo>
                    <a:lnTo>
                      <a:pt x="0" y="11620"/>
                    </a:lnTo>
                    <a:cubicBezTo>
                      <a:pt x="0" y="5239"/>
                      <a:pt x="5239" y="0"/>
                      <a:pt x="11621" y="0"/>
                    </a:cubicBezTo>
                    <a:lnTo>
                      <a:pt x="96584" y="0"/>
                    </a:lnTo>
                    <a:cubicBezTo>
                      <a:pt x="102965" y="0"/>
                      <a:pt x="108204" y="5239"/>
                      <a:pt x="108204" y="11620"/>
                    </a:cubicBezTo>
                    <a:lnTo>
                      <a:pt x="108204" y="11620"/>
                    </a:lnTo>
                    <a:cubicBezTo>
                      <a:pt x="108204" y="18002"/>
                      <a:pt x="102965" y="23241"/>
                      <a:pt x="96584" y="23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23"/>
            <p:cNvGrpSpPr/>
            <p:nvPr/>
          </p:nvGrpSpPr>
          <p:grpSpPr>
            <a:xfrm>
              <a:off x="6548871" y="2408331"/>
              <a:ext cx="1090139" cy="89414"/>
              <a:chOff x="6037516" y="4427791"/>
              <a:chExt cx="1210056" cy="99250"/>
            </a:xfrm>
          </p:grpSpPr>
          <p:sp>
            <p:nvSpPr>
              <p:cNvPr id="850" name="Google Shape;850;p23"/>
              <p:cNvSpPr/>
              <p:nvPr/>
            </p:nvSpPr>
            <p:spPr>
              <a:xfrm>
                <a:off x="6037516" y="4427791"/>
                <a:ext cx="49625" cy="99250"/>
              </a:xfrm>
              <a:custGeom>
                <a:rect b="b" l="l" r="r" t="t"/>
                <a:pathLst>
                  <a:path extrusionOk="0" h="99250" w="49625">
                    <a:moveTo>
                      <a:pt x="0" y="49625"/>
                    </a:moveTo>
                    <a:lnTo>
                      <a:pt x="49625" y="99251"/>
                    </a:lnTo>
                    <a:lnTo>
                      <a:pt x="49625" y="0"/>
                    </a:lnTo>
                    <a:lnTo>
                      <a:pt x="0" y="496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23"/>
              <p:cNvSpPr/>
              <p:nvPr/>
            </p:nvSpPr>
            <p:spPr>
              <a:xfrm>
                <a:off x="7197947" y="4427791"/>
                <a:ext cx="49625" cy="99250"/>
              </a:xfrm>
              <a:custGeom>
                <a:rect b="b" l="l" r="r" t="t"/>
                <a:pathLst>
                  <a:path extrusionOk="0" h="99250" w="49625">
                    <a:moveTo>
                      <a:pt x="0" y="0"/>
                    </a:moveTo>
                    <a:lnTo>
                      <a:pt x="0" y="99251"/>
                    </a:lnTo>
                    <a:lnTo>
                      <a:pt x="49625" y="496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" name="Google Shape;852;p23"/>
            <p:cNvGrpSpPr/>
            <p:nvPr/>
          </p:nvGrpSpPr>
          <p:grpSpPr>
            <a:xfrm>
              <a:off x="7012935" y="2651519"/>
              <a:ext cx="157033" cy="16304"/>
              <a:chOff x="6552628" y="4697730"/>
              <a:chExt cx="174307" cy="18097"/>
            </a:xfrm>
          </p:grpSpPr>
          <p:sp>
            <p:nvSpPr>
              <p:cNvPr id="853" name="Google Shape;853;p23"/>
              <p:cNvSpPr/>
              <p:nvPr/>
            </p:nvSpPr>
            <p:spPr>
              <a:xfrm>
                <a:off x="6552628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8" y="9049"/>
                    </a:moveTo>
                    <a:cubicBezTo>
                      <a:pt x="18098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8" y="4000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23"/>
              <p:cNvSpPr/>
              <p:nvPr/>
            </p:nvSpPr>
            <p:spPr>
              <a:xfrm>
                <a:off x="6591681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23"/>
              <p:cNvSpPr/>
              <p:nvPr/>
            </p:nvSpPr>
            <p:spPr>
              <a:xfrm>
                <a:off x="6630733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23"/>
              <p:cNvSpPr/>
              <p:nvPr/>
            </p:nvSpPr>
            <p:spPr>
              <a:xfrm>
                <a:off x="6669881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23"/>
              <p:cNvSpPr/>
              <p:nvPr/>
            </p:nvSpPr>
            <p:spPr>
              <a:xfrm>
                <a:off x="6708838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8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8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8" name="Google Shape;858;p23"/>
            <p:cNvSpPr/>
            <p:nvPr/>
          </p:nvSpPr>
          <p:spPr>
            <a:xfrm>
              <a:off x="6548699" y="3046960"/>
              <a:ext cx="1089050" cy="8572"/>
            </a:xfrm>
            <a:custGeom>
              <a:rect b="b" l="l" r="r" t="t"/>
              <a:pathLst>
                <a:path extrusionOk="0" h="9525" w="1210055">
                  <a:moveTo>
                    <a:pt x="0" y="0"/>
                  </a:moveTo>
                  <a:lnTo>
                    <a:pt x="1210056" y="0"/>
                  </a:lnTo>
                </a:path>
              </a:pathLst>
            </a:custGeom>
            <a:noFill/>
            <a:ln cap="flat" cmpd="sng" w="17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9" name="Google Shape;859;p23"/>
            <p:cNvGrpSpPr/>
            <p:nvPr/>
          </p:nvGrpSpPr>
          <p:grpSpPr>
            <a:xfrm>
              <a:off x="6505708" y="2659414"/>
              <a:ext cx="413779" cy="413778"/>
              <a:chOff x="5989605" y="4706493"/>
              <a:chExt cx="459295" cy="459294"/>
            </a:xfrm>
          </p:grpSpPr>
          <p:grpSp>
            <p:nvGrpSpPr>
              <p:cNvPr id="860" name="Google Shape;860;p23"/>
              <p:cNvGrpSpPr/>
              <p:nvPr/>
            </p:nvGrpSpPr>
            <p:grpSpPr>
              <a:xfrm>
                <a:off x="6001893" y="4718780"/>
                <a:ext cx="444150" cy="444151"/>
                <a:chOff x="6001893" y="4718780"/>
                <a:chExt cx="444150" cy="444151"/>
              </a:xfrm>
            </p:grpSpPr>
            <p:sp>
              <p:nvSpPr>
                <p:cNvPr id="861" name="Google Shape;861;p23"/>
                <p:cNvSpPr/>
                <p:nvPr/>
              </p:nvSpPr>
              <p:spPr>
                <a:xfrm>
                  <a:off x="6017418" y="5153406"/>
                  <a:ext cx="388048" cy="9525"/>
                </a:xfrm>
                <a:custGeom>
                  <a:rect b="b" l="l" r="r" t="t"/>
                  <a:pathLst>
                    <a:path extrusionOk="0" h="9525" w="388048">
                      <a:moveTo>
                        <a:pt x="38804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p23"/>
                <p:cNvSpPr/>
                <p:nvPr/>
              </p:nvSpPr>
              <p:spPr>
                <a:xfrm>
                  <a:off x="6001893" y="4734306"/>
                  <a:ext cx="9525" cy="388048"/>
                </a:xfrm>
                <a:custGeom>
                  <a:rect b="b" l="l" r="r" t="t"/>
                  <a:pathLst>
                    <a:path extrusionOk="0" h="388048" w="9525">
                      <a:moveTo>
                        <a:pt x="0" y="388049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p23"/>
                <p:cNvSpPr/>
                <p:nvPr/>
              </p:nvSpPr>
              <p:spPr>
                <a:xfrm>
                  <a:off x="6032944" y="4718780"/>
                  <a:ext cx="388048" cy="9525"/>
                </a:xfrm>
                <a:custGeom>
                  <a:rect b="b" l="l" r="r" t="t"/>
                  <a:pathLst>
                    <a:path extrusionOk="0" h="9525" w="388048">
                      <a:moveTo>
                        <a:pt x="0" y="0"/>
                      </a:moveTo>
                      <a:lnTo>
                        <a:pt x="388048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p23"/>
                <p:cNvSpPr/>
                <p:nvPr/>
              </p:nvSpPr>
              <p:spPr>
                <a:xfrm>
                  <a:off x="6436518" y="4749831"/>
                  <a:ext cx="9525" cy="388048"/>
                </a:xfrm>
                <a:custGeom>
                  <a:rect b="b" l="l" r="r" t="t"/>
                  <a:pathLst>
                    <a:path extrusionOk="0" h="388048" w="9525">
                      <a:moveTo>
                        <a:pt x="0" y="0"/>
                      </a:moveTo>
                      <a:lnTo>
                        <a:pt x="0" y="388049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65" name="Google Shape;865;p23"/>
              <p:cNvGrpSpPr/>
              <p:nvPr/>
            </p:nvGrpSpPr>
            <p:grpSpPr>
              <a:xfrm>
                <a:off x="5989605" y="4706493"/>
                <a:ext cx="459295" cy="459294"/>
                <a:chOff x="5989605" y="4706493"/>
                <a:chExt cx="459295" cy="459294"/>
              </a:xfrm>
            </p:grpSpPr>
            <p:grpSp>
              <p:nvGrpSpPr>
                <p:cNvPr id="866" name="Google Shape;866;p23"/>
                <p:cNvGrpSpPr/>
                <p:nvPr/>
              </p:nvGrpSpPr>
              <p:grpSpPr>
                <a:xfrm>
                  <a:off x="5989605" y="4706493"/>
                  <a:ext cx="459295" cy="24669"/>
                  <a:chOff x="5989605" y="4706493"/>
                  <a:chExt cx="459295" cy="24669"/>
                </a:xfrm>
              </p:grpSpPr>
              <p:sp>
                <p:nvSpPr>
                  <p:cNvPr id="867" name="Google Shape;867;p23"/>
                  <p:cNvSpPr/>
                  <p:nvPr/>
                </p:nvSpPr>
                <p:spPr>
                  <a:xfrm>
                    <a:off x="5989605" y="4706493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3"/>
                  <p:cNvSpPr/>
                  <p:nvPr/>
                </p:nvSpPr>
                <p:spPr>
                  <a:xfrm>
                    <a:off x="6206871" y="4706493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3"/>
                  <p:cNvSpPr/>
                  <p:nvPr/>
                </p:nvSpPr>
                <p:spPr>
                  <a:xfrm>
                    <a:off x="6424231" y="4706493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0" name="Google Shape;870;p23"/>
                <p:cNvGrpSpPr/>
                <p:nvPr/>
              </p:nvGrpSpPr>
              <p:grpSpPr>
                <a:xfrm>
                  <a:off x="5989605" y="4923758"/>
                  <a:ext cx="459295" cy="24669"/>
                  <a:chOff x="5989605" y="4923758"/>
                  <a:chExt cx="459295" cy="24669"/>
                </a:xfrm>
              </p:grpSpPr>
              <p:sp>
                <p:nvSpPr>
                  <p:cNvPr id="871" name="Google Shape;871;p23"/>
                  <p:cNvSpPr/>
                  <p:nvPr/>
                </p:nvSpPr>
                <p:spPr>
                  <a:xfrm>
                    <a:off x="5989605" y="492375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2" name="Google Shape;872;p23"/>
                  <p:cNvSpPr/>
                  <p:nvPr/>
                </p:nvSpPr>
                <p:spPr>
                  <a:xfrm>
                    <a:off x="6424231" y="492375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3" name="Google Shape;873;p23"/>
                <p:cNvGrpSpPr/>
                <p:nvPr/>
              </p:nvGrpSpPr>
              <p:grpSpPr>
                <a:xfrm>
                  <a:off x="5989605" y="5141118"/>
                  <a:ext cx="459295" cy="24669"/>
                  <a:chOff x="5989605" y="5141118"/>
                  <a:chExt cx="459295" cy="24669"/>
                </a:xfrm>
              </p:grpSpPr>
              <p:sp>
                <p:nvSpPr>
                  <p:cNvPr id="874" name="Google Shape;874;p23"/>
                  <p:cNvSpPr/>
                  <p:nvPr/>
                </p:nvSpPr>
                <p:spPr>
                  <a:xfrm>
                    <a:off x="5989605" y="514111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3"/>
                  <p:cNvSpPr/>
                  <p:nvPr/>
                </p:nvSpPr>
                <p:spPr>
                  <a:xfrm>
                    <a:off x="6206871" y="514111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3"/>
                  <p:cNvSpPr/>
                  <p:nvPr/>
                </p:nvSpPr>
                <p:spPr>
                  <a:xfrm>
                    <a:off x="6424231" y="514111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32"/>
          <p:cNvSpPr txBox="1"/>
          <p:nvPr>
            <p:ph type="title"/>
          </p:nvPr>
        </p:nvSpPr>
        <p:spPr>
          <a:xfrm>
            <a:off x="720000" y="445025"/>
            <a:ext cx="821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 sunt algoritmii și arhitecturile RL utilizate </a:t>
            </a:r>
            <a:r>
              <a:rPr lang="en"/>
              <a:t>în mod obișnuit pentru învățare?</a:t>
            </a:r>
            <a:endParaRPr/>
          </a:p>
        </p:txBody>
      </p:sp>
      <p:pic>
        <p:nvPicPr>
          <p:cNvPr id="1163" name="Google Shape;1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44325"/>
            <a:ext cx="4230749" cy="33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962" y="2368325"/>
            <a:ext cx="2325325" cy="26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32"/>
          <p:cNvSpPr txBox="1"/>
          <p:nvPr/>
        </p:nvSpPr>
        <p:spPr>
          <a:xfrm>
            <a:off x="5076625" y="1378625"/>
            <a:ext cx="46092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  <a:latin typeface="Epilogue"/>
                <a:ea typeface="Epilogue"/>
                <a:cs typeface="Epilogue"/>
                <a:sym typeface="Epilogue"/>
              </a:rPr>
              <a:t>Q-LEARNING</a:t>
            </a:r>
            <a:endParaRPr sz="4800">
              <a:solidFill>
                <a:schemeClr val="accent2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3"/>
          <p:cNvSpPr txBox="1"/>
          <p:nvPr>
            <p:ph type="title"/>
          </p:nvPr>
        </p:nvSpPr>
        <p:spPr>
          <a:xfrm>
            <a:off x="720000" y="445025"/>
            <a:ext cx="852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 este performanța RL în comparație cu alte tehnici?</a:t>
            </a:r>
            <a:endParaRPr/>
          </a:p>
        </p:txBody>
      </p:sp>
      <p:pic>
        <p:nvPicPr>
          <p:cNvPr id="1171" name="Google Shape;1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11363"/>
            <a:ext cx="4670050" cy="27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3"/>
          <p:cNvSpPr txBox="1"/>
          <p:nvPr/>
        </p:nvSpPr>
        <p:spPr>
          <a:xfrm>
            <a:off x="6623650" y="1997638"/>
            <a:ext cx="2174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acoperire mai bună în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domeniile respective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3" name="Google Shape;1173;p33"/>
          <p:cNvSpPr txBox="1"/>
          <p:nvPr/>
        </p:nvSpPr>
        <p:spPr>
          <a:xfrm>
            <a:off x="6623650" y="2927613"/>
            <a:ext cx="2479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acuratețe și eficiență mai mare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în ceea ce privește execuția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4" name="Google Shape;1174;p33"/>
          <p:cNvSpPr txBox="1"/>
          <p:nvPr/>
        </p:nvSpPr>
        <p:spPr>
          <a:xfrm>
            <a:off x="6623650" y="3987188"/>
            <a:ext cx="1942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impul de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execuție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redus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5" name="Google Shape;1175;p33"/>
          <p:cNvSpPr txBox="1"/>
          <p:nvPr>
            <p:ph idx="4294967295" type="title"/>
          </p:nvPr>
        </p:nvSpPr>
        <p:spPr>
          <a:xfrm>
            <a:off x="5202850" y="1831150"/>
            <a:ext cx="1420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37%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176" name="Google Shape;1176;p33"/>
          <p:cNvSpPr txBox="1"/>
          <p:nvPr>
            <p:ph idx="4294967295" type="title"/>
          </p:nvPr>
        </p:nvSpPr>
        <p:spPr>
          <a:xfrm>
            <a:off x="5202850" y="3730700"/>
            <a:ext cx="1420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11</a:t>
            </a:r>
            <a:r>
              <a:rPr lang="en" sz="4800">
                <a:solidFill>
                  <a:schemeClr val="accent2"/>
                </a:solidFill>
              </a:rPr>
              <a:t>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177" name="Google Shape;1177;p33"/>
          <p:cNvSpPr txBox="1"/>
          <p:nvPr>
            <p:ph idx="4294967295" type="title"/>
          </p:nvPr>
        </p:nvSpPr>
        <p:spPr>
          <a:xfrm>
            <a:off x="5202850" y="2780925"/>
            <a:ext cx="1420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22</a:t>
            </a:r>
            <a:r>
              <a:rPr lang="en" sz="4800">
                <a:solidFill>
                  <a:schemeClr val="accent2"/>
                </a:solidFill>
              </a:rPr>
              <a:t>%</a:t>
            </a:r>
            <a:endParaRPr sz="4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4"/>
          <p:cNvSpPr/>
          <p:nvPr/>
        </p:nvSpPr>
        <p:spPr>
          <a:xfrm rot="1053742">
            <a:off x="4909608" y="421118"/>
            <a:ext cx="4314987" cy="4418593"/>
          </a:xfrm>
          <a:custGeom>
            <a:rect b="b" l="l" r="r" t="t"/>
            <a:pathLst>
              <a:path extrusionOk="0" h="44028" w="45721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6F70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34"/>
          <p:cNvSpPr txBox="1"/>
          <p:nvPr>
            <p:ph idx="4294967295" type="title"/>
          </p:nvPr>
        </p:nvSpPr>
        <p:spPr>
          <a:xfrm>
            <a:off x="577475" y="24456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AVANTAJE &amp;</a:t>
            </a:r>
            <a:r>
              <a:rPr lang="en" sz="4800"/>
              <a:t>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DEZAVANTAJE</a:t>
            </a:r>
            <a:endParaRPr sz="4800"/>
          </a:p>
        </p:txBody>
      </p:sp>
      <p:sp>
        <p:nvSpPr>
          <p:cNvPr id="1184" name="Google Shape;1184;p34"/>
          <p:cNvSpPr txBox="1"/>
          <p:nvPr>
            <p:ph idx="4294967295" type="title"/>
          </p:nvPr>
        </p:nvSpPr>
        <p:spPr>
          <a:xfrm>
            <a:off x="577475" y="1195675"/>
            <a:ext cx="1235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04</a:t>
            </a:r>
            <a:endParaRPr sz="6000"/>
          </a:p>
        </p:txBody>
      </p:sp>
      <p:pic>
        <p:nvPicPr>
          <p:cNvPr id="1185" name="Google Shape;1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46074" y="2746525"/>
            <a:ext cx="2842051" cy="19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750" y="1195677"/>
            <a:ext cx="1654350" cy="14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425" y="1701520"/>
            <a:ext cx="481000" cy="4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8850" y="2501184"/>
            <a:ext cx="425075" cy="41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4625" y="1634031"/>
            <a:ext cx="425075" cy="36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76050" y="1335075"/>
            <a:ext cx="388015" cy="3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/>
          <p:nvPr/>
        </p:nvSpPr>
        <p:spPr>
          <a:xfrm>
            <a:off x="582618" y="637413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6" name="Google Shape;1196;p35"/>
          <p:cNvSpPr/>
          <p:nvPr/>
        </p:nvSpPr>
        <p:spPr>
          <a:xfrm>
            <a:off x="8212043" y="637413"/>
            <a:ext cx="363300" cy="363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97" name="Google Shape;1197;p35"/>
          <p:cNvCxnSpPr>
            <a:stCxn id="1195" idx="0"/>
            <a:endCxn id="1196" idx="0"/>
          </p:cNvCxnSpPr>
          <p:nvPr/>
        </p:nvCxnSpPr>
        <p:spPr>
          <a:xfrm flipH="1" rot="-5400000">
            <a:off x="4578618" y="-3176937"/>
            <a:ext cx="600" cy="7629300"/>
          </a:xfrm>
          <a:prstGeom prst="bentConnector3">
            <a:avLst>
              <a:gd fmla="val -73522917" name="adj1"/>
            </a:avLst>
          </a:prstGeom>
          <a:noFill/>
          <a:ln cap="flat" cmpd="sng" w="19050">
            <a:solidFill>
              <a:schemeClr val="accent4"/>
            </a:solidFill>
            <a:prstDash val="dashDot"/>
            <a:round/>
            <a:headEnd len="med" w="med" type="oval"/>
            <a:tailEnd len="med" w="med" type="oval"/>
          </a:ln>
        </p:spPr>
      </p:cxnSp>
      <p:cxnSp>
        <p:nvCxnSpPr>
          <p:cNvPr id="1198" name="Google Shape;1198;p35"/>
          <p:cNvCxnSpPr/>
          <p:nvPr/>
        </p:nvCxnSpPr>
        <p:spPr>
          <a:xfrm flipH="1" rot="-5400000">
            <a:off x="2220825" y="2743825"/>
            <a:ext cx="4716300" cy="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dashDot"/>
            <a:round/>
            <a:headEnd len="med" w="med" type="oval"/>
            <a:tailEnd len="med" w="med" type="oval"/>
          </a:ln>
        </p:spPr>
      </p:cxnSp>
      <p:pic>
        <p:nvPicPr>
          <p:cNvPr id="1199" name="Google Shape;1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350"/>
            <a:ext cx="1678625" cy="1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575" y="213350"/>
            <a:ext cx="1400300" cy="14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35"/>
          <p:cNvSpPr txBox="1"/>
          <p:nvPr/>
        </p:nvSpPr>
        <p:spPr>
          <a:xfrm>
            <a:off x="804125" y="1467350"/>
            <a:ext cx="3237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+"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automatizarea procesului de explorare pentru a găsi cele mai bune configurații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2" name="Google Shape;1202;p35"/>
          <p:cNvSpPr txBox="1"/>
          <p:nvPr/>
        </p:nvSpPr>
        <p:spPr>
          <a:xfrm>
            <a:off x="4840825" y="1467338"/>
            <a:ext cx="41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3" name="Google Shape;1203;p35"/>
          <p:cNvSpPr txBox="1"/>
          <p:nvPr/>
        </p:nvSpPr>
        <p:spPr>
          <a:xfrm>
            <a:off x="4896350" y="1513038"/>
            <a:ext cx="3237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complexitatea proiectării mediului corect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4" name="Google Shape;1204;p35"/>
          <p:cNvSpPr txBox="1"/>
          <p:nvPr/>
        </p:nvSpPr>
        <p:spPr>
          <a:xfrm>
            <a:off x="804125" y="2046963"/>
            <a:ext cx="323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+"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minimizarea efortului dezvoltatorilor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35"/>
          <p:cNvSpPr txBox="1"/>
          <p:nvPr/>
        </p:nvSpPr>
        <p:spPr>
          <a:xfrm>
            <a:off x="4896350" y="2130338"/>
            <a:ext cx="3237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ajustarea hiperparametrului pentru a ajunge la cel mai bun model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6" name="Google Shape;1206;p35"/>
          <p:cNvSpPr txBox="1"/>
          <p:nvPr/>
        </p:nvSpPr>
        <p:spPr>
          <a:xfrm>
            <a:off x="4896350" y="2891738"/>
            <a:ext cx="3237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timpul sau numărul de iterații pentru antrenament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7" name="Google Shape;1207;p35"/>
          <p:cNvSpPr txBox="1"/>
          <p:nvPr/>
        </p:nvSpPr>
        <p:spPr>
          <a:xfrm>
            <a:off x="804125" y="2738688"/>
            <a:ext cx="35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+"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învăța proprietățile meta-euristice automat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+"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prioritizarea și generarea de teste optime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8" name="Google Shape;1208;p35"/>
          <p:cNvSpPr txBox="1"/>
          <p:nvPr/>
        </p:nvSpPr>
        <p:spPr>
          <a:xfrm>
            <a:off x="1258900" y="2495600"/>
            <a:ext cx="230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b="1"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estarea exaustivă]</a:t>
            </a:r>
            <a:endParaRPr b="1"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9" name="Google Shape;1209;p35"/>
          <p:cNvSpPr txBox="1"/>
          <p:nvPr/>
        </p:nvSpPr>
        <p:spPr>
          <a:xfrm>
            <a:off x="764275" y="3692550"/>
            <a:ext cx="35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+"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optimizarea selecției cazurilor de testare pe baza impactului așteptat asupra calității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0" name="Google Shape;1210;p35"/>
          <p:cNvSpPr txBox="1"/>
          <p:nvPr/>
        </p:nvSpPr>
        <p:spPr>
          <a:xfrm>
            <a:off x="1219050" y="3449450"/>
            <a:ext cx="212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[testarea white-box]</a:t>
            </a:r>
            <a:endParaRPr b="1"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1" name="Google Shape;1211;p35"/>
          <p:cNvSpPr txBox="1"/>
          <p:nvPr/>
        </p:nvSpPr>
        <p:spPr>
          <a:xfrm>
            <a:off x="4880675" y="3653138"/>
            <a:ext cx="3237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-"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reantrenarea modelului de la o aplicație la alta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2" name="Google Shape;1212;p35"/>
          <p:cNvSpPr txBox="1"/>
          <p:nvPr/>
        </p:nvSpPr>
        <p:spPr>
          <a:xfrm>
            <a:off x="764275" y="4603250"/>
            <a:ext cx="351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Lato"/>
              <a:buChar char="+"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atura exploratoare a RL-ului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3" name="Google Shape;1213;p35"/>
          <p:cNvSpPr txBox="1"/>
          <p:nvPr/>
        </p:nvSpPr>
        <p:spPr>
          <a:xfrm>
            <a:off x="1219050" y="4403300"/>
            <a:ext cx="202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[testarea black-box]</a:t>
            </a:r>
            <a:endParaRPr b="1"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6"/>
          <p:cNvSpPr txBox="1"/>
          <p:nvPr>
            <p:ph type="title"/>
          </p:nvPr>
        </p:nvSpPr>
        <p:spPr>
          <a:xfrm>
            <a:off x="4047175" y="2571975"/>
            <a:ext cx="483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CONCLUZII</a:t>
            </a:r>
            <a:endParaRPr/>
          </a:p>
        </p:txBody>
      </p:sp>
      <p:sp>
        <p:nvSpPr>
          <p:cNvPr id="1219" name="Google Shape;1219;p36"/>
          <p:cNvSpPr txBox="1"/>
          <p:nvPr>
            <p:ph idx="2" type="title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220" name="Google Shape;1220;p36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1221" name="Google Shape;1221;p36"/>
            <p:cNvSpPr/>
            <p:nvPr/>
          </p:nvSpPr>
          <p:spPr>
            <a:xfrm>
              <a:off x="6737915" y="169351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6653203" y="8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3" name="Google Shape;1223;p36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1224" name="Google Shape;1224;p36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rect b="b" l="l" r="r" t="t"/>
                <a:pathLst>
                  <a:path extrusionOk="0" h="1983676" w="1959864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36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rect b="b" l="l" r="r" t="t"/>
                <a:pathLst>
                  <a:path extrusionOk="0" h="172307" w="1959958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6" name="Google Shape;1226;p36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1227" name="Google Shape;1227;p36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p36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p36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30" name="Google Shape;1230;p36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1231" name="Google Shape;1231;p36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1232" name="Google Shape;1232;p36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36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p36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36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p36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p36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36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p36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p36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p36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2" name="Google Shape;1242;p36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1243" name="Google Shape;1243;p36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36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p36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p36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36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p36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p36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p36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p36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p36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3" name="Google Shape;1253;p36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254" name="Google Shape;1254;p36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36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36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36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36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36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36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p36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62" name="Google Shape;1262;p36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rect b="b" l="l" r="r" t="t"/>
                <a:pathLst>
                  <a:path extrusionOk="0" h="438816" w="605885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rect b="b" l="l" r="r" t="t"/>
                <a:pathLst>
                  <a:path extrusionOk="0" h="815149" w="605885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4" name="Google Shape;1264;p36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265" name="Google Shape;1265;p36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266" name="Google Shape;1266;p36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36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36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36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0" name="Google Shape;1270;p36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271" name="Google Shape;1271;p36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272" name="Google Shape;1272;p36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3" name="Google Shape;1273;p36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4" name="Google Shape;1274;p36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5" name="Google Shape;1275;p36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276" name="Google Shape;1276;p36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36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8" name="Google Shape;1278;p36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279" name="Google Shape;1279;p36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0" name="Google Shape;1280;p36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1" name="Google Shape;1281;p36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282" name="Google Shape;1282;p36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283" name="Google Shape;1283;p36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rect b="b" l="l" r="r" t="t"/>
                <a:pathLst>
                  <a:path extrusionOk="0" h="149542" w="256508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84" name="Google Shape;1284;p36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285" name="Google Shape;1285;p36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286" name="Google Shape;1286;p36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rect b="b" l="l" r="r" t="t"/>
                    <a:pathLst>
                      <a:path extrusionOk="0" h="42672" w="42671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7" name="Google Shape;1287;p36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rect b="b" l="l" r="r" t="t"/>
                    <a:pathLst>
                      <a:path extrusionOk="0" h="65418" w="65418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8" name="Google Shape;1288;p36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289" name="Google Shape;1289;p36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rect b="b" l="l" r="r" t="t"/>
                    <a:pathLst>
                      <a:path extrusionOk="0" h="98921" w="98773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0" name="Google Shape;1290;p36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rect b="b" l="l" r="r" t="t"/>
                    <a:pathLst>
                      <a:path extrusionOk="0" h="15573" w="15573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291" name="Google Shape;1291;p36"/>
          <p:cNvGrpSpPr/>
          <p:nvPr/>
        </p:nvGrpSpPr>
        <p:grpSpPr>
          <a:xfrm>
            <a:off x="7969711" y="4194724"/>
            <a:ext cx="917374" cy="683570"/>
            <a:chOff x="1914620" y="1930431"/>
            <a:chExt cx="572929" cy="426911"/>
          </a:xfrm>
        </p:grpSpPr>
        <p:grpSp>
          <p:nvGrpSpPr>
            <p:cNvPr id="1292" name="Google Shape;1292;p36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293" name="Google Shape;1293;p36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36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rect b="b" l="l" r="r" t="t"/>
                <a:pathLst>
                  <a:path extrusionOk="0" h="299465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36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36"/>
            <p:cNvSpPr/>
            <p:nvPr/>
          </p:nvSpPr>
          <p:spPr>
            <a:xfrm>
              <a:off x="2024157" y="2180272"/>
              <a:ext cx="222980" cy="101917"/>
            </a:xfrm>
            <a:custGeom>
              <a:rect b="b" l="l" r="r" t="t"/>
              <a:pathLst>
                <a:path extrusionOk="0" h="101917" w="22298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7" name="Google Shape;1297;p36"/>
          <p:cNvSpPr/>
          <p:nvPr/>
        </p:nvSpPr>
        <p:spPr>
          <a:xfrm rot="1053742">
            <a:off x="-176542" y="362443"/>
            <a:ext cx="4314987" cy="4418593"/>
          </a:xfrm>
          <a:custGeom>
            <a:rect b="b" l="l" r="r" t="t"/>
            <a:pathLst>
              <a:path extrusionOk="0" h="44028" w="45721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36"/>
          <p:cNvGrpSpPr/>
          <p:nvPr/>
        </p:nvGrpSpPr>
        <p:grpSpPr>
          <a:xfrm>
            <a:off x="545523" y="1705222"/>
            <a:ext cx="2961645" cy="1992933"/>
            <a:chOff x="5311140" y="3874579"/>
            <a:chExt cx="2693384" cy="1812416"/>
          </a:xfrm>
        </p:grpSpPr>
        <p:grpSp>
          <p:nvGrpSpPr>
            <p:cNvPr id="1299" name="Google Shape;1299;p36"/>
            <p:cNvGrpSpPr/>
            <p:nvPr/>
          </p:nvGrpSpPr>
          <p:grpSpPr>
            <a:xfrm>
              <a:off x="6183439" y="5359431"/>
              <a:ext cx="948880" cy="327564"/>
              <a:chOff x="6183439" y="5359431"/>
              <a:chExt cx="948880" cy="327564"/>
            </a:xfrm>
          </p:grpSpPr>
          <p:sp>
            <p:nvSpPr>
              <p:cNvPr id="1300" name="Google Shape;1300;p36"/>
              <p:cNvSpPr/>
              <p:nvPr/>
            </p:nvSpPr>
            <p:spPr>
              <a:xfrm>
                <a:off x="6459569" y="5359431"/>
                <a:ext cx="396621" cy="291274"/>
              </a:xfrm>
              <a:custGeom>
                <a:rect b="b" l="l" r="r" t="t"/>
                <a:pathLst>
                  <a:path extrusionOk="0" h="291274" w="396621">
                    <a:moveTo>
                      <a:pt x="396621" y="0"/>
                    </a:moveTo>
                    <a:lnTo>
                      <a:pt x="396621" y="291274"/>
                    </a:lnTo>
                    <a:lnTo>
                      <a:pt x="0" y="291274"/>
                    </a:lnTo>
                    <a:lnTo>
                      <a:pt x="0" y="0"/>
                    </a:lnTo>
                    <a:lnTo>
                      <a:pt x="140304" y="0"/>
                    </a:lnTo>
                    <a:lnTo>
                      <a:pt x="140304" y="140017"/>
                    </a:lnTo>
                    <a:cubicBezTo>
                      <a:pt x="140304" y="171926"/>
                      <a:pt x="166402" y="198120"/>
                      <a:pt x="198311" y="198120"/>
                    </a:cubicBezTo>
                    <a:cubicBezTo>
                      <a:pt x="230220" y="198120"/>
                      <a:pt x="256413" y="171926"/>
                      <a:pt x="256413" y="140017"/>
                    </a:cubicBezTo>
                    <a:lnTo>
                      <a:pt x="256413" y="0"/>
                    </a:lnTo>
                    <a:lnTo>
                      <a:pt x="396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36"/>
              <p:cNvSpPr/>
              <p:nvPr/>
            </p:nvSpPr>
            <p:spPr>
              <a:xfrm>
                <a:off x="6459569" y="5359431"/>
                <a:ext cx="140303" cy="59054"/>
              </a:xfrm>
              <a:custGeom>
                <a:rect b="b" l="l" r="r" t="t"/>
                <a:pathLst>
                  <a:path extrusionOk="0" h="59054" w="140303">
                    <a:moveTo>
                      <a:pt x="0" y="0"/>
                    </a:moveTo>
                    <a:lnTo>
                      <a:pt x="140304" y="0"/>
                    </a:lnTo>
                    <a:lnTo>
                      <a:pt x="140304" y="59055"/>
                    </a:lnTo>
                    <a:lnTo>
                      <a:pt x="0" y="42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36"/>
              <p:cNvSpPr/>
              <p:nvPr/>
            </p:nvSpPr>
            <p:spPr>
              <a:xfrm>
                <a:off x="6715982" y="5359431"/>
                <a:ext cx="140207" cy="88391"/>
              </a:xfrm>
              <a:custGeom>
                <a:rect b="b" l="l" r="r" t="t"/>
                <a:pathLst>
                  <a:path extrusionOk="0" h="88391" w="140207">
                    <a:moveTo>
                      <a:pt x="140208" y="0"/>
                    </a:moveTo>
                    <a:lnTo>
                      <a:pt x="140208" y="88392"/>
                    </a:lnTo>
                    <a:lnTo>
                      <a:pt x="0" y="72295"/>
                    </a:lnTo>
                    <a:lnTo>
                      <a:pt x="0" y="0"/>
                    </a:lnTo>
                    <a:lnTo>
                      <a:pt x="1402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36"/>
              <p:cNvSpPr/>
              <p:nvPr/>
            </p:nvSpPr>
            <p:spPr>
              <a:xfrm>
                <a:off x="6183439" y="5647467"/>
                <a:ext cx="948880" cy="39528"/>
              </a:xfrm>
              <a:custGeom>
                <a:rect b="b" l="l" r="r" t="t"/>
                <a:pathLst>
                  <a:path extrusionOk="0" h="39528" w="948880">
                    <a:moveTo>
                      <a:pt x="0" y="0"/>
                    </a:moveTo>
                    <a:lnTo>
                      <a:pt x="948880" y="0"/>
                    </a:lnTo>
                    <a:lnTo>
                      <a:pt x="948880" y="39529"/>
                    </a:lnTo>
                    <a:lnTo>
                      <a:pt x="0" y="395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4" name="Google Shape;1304;p36"/>
            <p:cNvSpPr/>
            <p:nvPr/>
          </p:nvSpPr>
          <p:spPr>
            <a:xfrm>
              <a:off x="5311140" y="3874579"/>
              <a:ext cx="2693384" cy="1517428"/>
            </a:xfrm>
            <a:custGeom>
              <a:rect b="b" l="l" r="r" t="t"/>
              <a:pathLst>
                <a:path extrusionOk="0" h="1517428" w="2693384">
                  <a:moveTo>
                    <a:pt x="2693384" y="107442"/>
                  </a:moveTo>
                  <a:lnTo>
                    <a:pt x="2693384" y="1409890"/>
                  </a:lnTo>
                  <a:cubicBezTo>
                    <a:pt x="2693384" y="1469231"/>
                    <a:pt x="2645283" y="1517428"/>
                    <a:pt x="2585847" y="1517428"/>
                  </a:cubicBezTo>
                  <a:lnTo>
                    <a:pt x="107537" y="1517428"/>
                  </a:lnTo>
                  <a:cubicBezTo>
                    <a:pt x="48101" y="1517428"/>
                    <a:pt x="0" y="1469231"/>
                    <a:pt x="0" y="1409890"/>
                  </a:cubicBezTo>
                  <a:lnTo>
                    <a:pt x="0" y="107442"/>
                  </a:lnTo>
                  <a:cubicBezTo>
                    <a:pt x="0" y="48101"/>
                    <a:pt x="48101" y="0"/>
                    <a:pt x="107537" y="0"/>
                  </a:cubicBezTo>
                  <a:lnTo>
                    <a:pt x="2585847" y="0"/>
                  </a:lnTo>
                  <a:cubicBezTo>
                    <a:pt x="2645283" y="0"/>
                    <a:pt x="2693384" y="48101"/>
                    <a:pt x="2693384" y="1074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5311140" y="4009739"/>
              <a:ext cx="2693384" cy="1223295"/>
            </a:xfrm>
            <a:custGeom>
              <a:rect b="b" l="l" r="r" t="t"/>
              <a:pathLst>
                <a:path extrusionOk="0" h="1223295" w="2693384">
                  <a:moveTo>
                    <a:pt x="0" y="0"/>
                  </a:moveTo>
                  <a:lnTo>
                    <a:pt x="2693384" y="0"/>
                  </a:lnTo>
                  <a:lnTo>
                    <a:pt x="2693384" y="1223296"/>
                  </a:lnTo>
                  <a:lnTo>
                    <a:pt x="0" y="12232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6619875" y="5273611"/>
              <a:ext cx="76009" cy="76009"/>
            </a:xfrm>
            <a:custGeom>
              <a:rect b="b" l="l" r="r" t="t"/>
              <a:pathLst>
                <a:path extrusionOk="0" h="76009" w="76009">
                  <a:moveTo>
                    <a:pt x="76009" y="38005"/>
                  </a:moveTo>
                  <a:cubicBezTo>
                    <a:pt x="76009" y="58960"/>
                    <a:pt x="59055" y="76010"/>
                    <a:pt x="38005" y="76010"/>
                  </a:cubicBezTo>
                  <a:cubicBezTo>
                    <a:pt x="16955" y="76010"/>
                    <a:pt x="0" y="59055"/>
                    <a:pt x="0" y="38005"/>
                  </a:cubicBezTo>
                  <a:cubicBezTo>
                    <a:pt x="0" y="16954"/>
                    <a:pt x="16955" y="0"/>
                    <a:pt x="38005" y="0"/>
                  </a:cubicBezTo>
                  <a:cubicBezTo>
                    <a:pt x="59055" y="0"/>
                    <a:pt x="76009" y="16954"/>
                    <a:pt x="76009" y="38005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7" name="Google Shape;1307;p36"/>
          <p:cNvGrpSpPr/>
          <p:nvPr/>
        </p:nvGrpSpPr>
        <p:grpSpPr>
          <a:xfrm>
            <a:off x="1199290" y="597629"/>
            <a:ext cx="1654423" cy="835905"/>
            <a:chOff x="5905690" y="2867310"/>
            <a:chExt cx="1504568" cy="760190"/>
          </a:xfrm>
        </p:grpSpPr>
        <p:sp>
          <p:nvSpPr>
            <p:cNvPr id="1308" name="Google Shape;1308;p36"/>
            <p:cNvSpPr/>
            <p:nvPr/>
          </p:nvSpPr>
          <p:spPr>
            <a:xfrm>
              <a:off x="5905690" y="2867310"/>
              <a:ext cx="1504568" cy="760190"/>
            </a:xfrm>
            <a:custGeom>
              <a:rect b="b" l="l" r="r" t="t"/>
              <a:pathLst>
                <a:path extrusionOk="0" h="760190" w="1504568">
                  <a:moveTo>
                    <a:pt x="1504379" y="647414"/>
                  </a:moveTo>
                  <a:cubicBezTo>
                    <a:pt x="1504379" y="709708"/>
                    <a:pt x="1453896" y="760190"/>
                    <a:pt x="1391602" y="760190"/>
                  </a:cubicBezTo>
                  <a:lnTo>
                    <a:pt x="194881" y="760190"/>
                  </a:lnTo>
                  <a:cubicBezTo>
                    <a:pt x="87249" y="760190"/>
                    <a:pt x="0" y="672941"/>
                    <a:pt x="0" y="565309"/>
                  </a:cubicBezTo>
                  <a:cubicBezTo>
                    <a:pt x="0" y="457676"/>
                    <a:pt x="87249" y="370522"/>
                    <a:pt x="194881" y="370522"/>
                  </a:cubicBezTo>
                  <a:cubicBezTo>
                    <a:pt x="220027" y="370522"/>
                    <a:pt x="244126" y="375285"/>
                    <a:pt x="266223" y="383953"/>
                  </a:cubicBezTo>
                  <a:cubicBezTo>
                    <a:pt x="266223" y="382714"/>
                    <a:pt x="266223" y="381381"/>
                    <a:pt x="266223" y="380047"/>
                  </a:cubicBezTo>
                  <a:cubicBezTo>
                    <a:pt x="266223" y="240030"/>
                    <a:pt x="341947" y="117729"/>
                    <a:pt x="454628" y="51816"/>
                  </a:cubicBezTo>
                  <a:cubicBezTo>
                    <a:pt x="510921" y="18859"/>
                    <a:pt x="576453" y="0"/>
                    <a:pt x="646366" y="0"/>
                  </a:cubicBezTo>
                  <a:cubicBezTo>
                    <a:pt x="832009" y="0"/>
                    <a:pt x="986504" y="133064"/>
                    <a:pt x="1019747" y="309086"/>
                  </a:cubicBezTo>
                  <a:cubicBezTo>
                    <a:pt x="1054989" y="288893"/>
                    <a:pt x="1095851" y="277368"/>
                    <a:pt x="1139476" y="277368"/>
                  </a:cubicBezTo>
                  <a:cubicBezTo>
                    <a:pt x="1272731" y="277368"/>
                    <a:pt x="1380839" y="385477"/>
                    <a:pt x="1380839" y="518731"/>
                  </a:cubicBezTo>
                  <a:cubicBezTo>
                    <a:pt x="1380839" y="524256"/>
                    <a:pt x="1380648" y="529685"/>
                    <a:pt x="1380268" y="535114"/>
                  </a:cubicBezTo>
                  <a:cubicBezTo>
                    <a:pt x="1384078" y="534734"/>
                    <a:pt x="1387887" y="534543"/>
                    <a:pt x="1391793" y="534543"/>
                  </a:cubicBezTo>
                  <a:cubicBezTo>
                    <a:pt x="1454086" y="534543"/>
                    <a:pt x="1504569" y="585026"/>
                    <a:pt x="1504569" y="6473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5905690" y="2918364"/>
              <a:ext cx="922591" cy="709136"/>
            </a:xfrm>
            <a:custGeom>
              <a:rect b="b" l="l" r="r" t="t"/>
              <a:pathLst>
                <a:path extrusionOk="0" h="709136" w="922591">
                  <a:moveTo>
                    <a:pt x="922305" y="709136"/>
                  </a:moveTo>
                  <a:lnTo>
                    <a:pt x="194881" y="709136"/>
                  </a:lnTo>
                  <a:cubicBezTo>
                    <a:pt x="87249" y="709136"/>
                    <a:pt x="0" y="621887"/>
                    <a:pt x="0" y="514255"/>
                  </a:cubicBezTo>
                  <a:cubicBezTo>
                    <a:pt x="0" y="406622"/>
                    <a:pt x="87249" y="319468"/>
                    <a:pt x="194881" y="319468"/>
                  </a:cubicBezTo>
                  <a:cubicBezTo>
                    <a:pt x="220027" y="319468"/>
                    <a:pt x="244126" y="324231"/>
                    <a:pt x="266223" y="332899"/>
                  </a:cubicBezTo>
                  <a:cubicBezTo>
                    <a:pt x="266223" y="331660"/>
                    <a:pt x="266223" y="330327"/>
                    <a:pt x="266223" y="328993"/>
                  </a:cubicBezTo>
                  <a:cubicBezTo>
                    <a:pt x="266223" y="188976"/>
                    <a:pt x="341947" y="66675"/>
                    <a:pt x="454628" y="762"/>
                  </a:cubicBezTo>
                  <a:cubicBezTo>
                    <a:pt x="515683" y="-2286"/>
                    <a:pt x="577024" y="3429"/>
                    <a:pt x="633984" y="24860"/>
                  </a:cubicBezTo>
                  <a:cubicBezTo>
                    <a:pt x="707803" y="52768"/>
                    <a:pt x="773239" y="110109"/>
                    <a:pt x="797052" y="185261"/>
                  </a:cubicBezTo>
                  <a:cubicBezTo>
                    <a:pt x="820864" y="260509"/>
                    <a:pt x="795433" y="352425"/>
                    <a:pt x="728472" y="394144"/>
                  </a:cubicBezTo>
                  <a:cubicBezTo>
                    <a:pt x="769334" y="388430"/>
                    <a:pt x="808863" y="395002"/>
                    <a:pt x="844010" y="416433"/>
                  </a:cubicBezTo>
                  <a:cubicBezTo>
                    <a:pt x="879157" y="437864"/>
                    <a:pt x="902970" y="481298"/>
                    <a:pt x="892302" y="521113"/>
                  </a:cubicBezTo>
                  <a:cubicBezTo>
                    <a:pt x="885730" y="545782"/>
                    <a:pt x="867156" y="565975"/>
                    <a:pt x="845629" y="579787"/>
                  </a:cubicBezTo>
                  <a:cubicBezTo>
                    <a:pt x="824769" y="593217"/>
                    <a:pt x="801148" y="601408"/>
                    <a:pt x="777621" y="609314"/>
                  </a:cubicBezTo>
                  <a:cubicBezTo>
                    <a:pt x="788479" y="605790"/>
                    <a:pt x="793623" y="605790"/>
                    <a:pt x="805910" y="605314"/>
                  </a:cubicBezTo>
                  <a:cubicBezTo>
                    <a:pt x="819055" y="604742"/>
                    <a:pt x="832961" y="608457"/>
                    <a:pt x="842010" y="618077"/>
                  </a:cubicBezTo>
                  <a:cubicBezTo>
                    <a:pt x="851059" y="627698"/>
                    <a:pt x="853440" y="643890"/>
                    <a:pt x="845153" y="654082"/>
                  </a:cubicBezTo>
                  <a:cubicBezTo>
                    <a:pt x="859727" y="639699"/>
                    <a:pt x="881919" y="651510"/>
                    <a:pt x="897541" y="664845"/>
                  </a:cubicBezTo>
                  <a:cubicBezTo>
                    <a:pt x="910971" y="676180"/>
                    <a:pt x="919067" y="691991"/>
                    <a:pt x="922591" y="7091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36"/>
          <p:cNvGrpSpPr/>
          <p:nvPr/>
        </p:nvGrpSpPr>
        <p:grpSpPr>
          <a:xfrm>
            <a:off x="3190653" y="1269266"/>
            <a:ext cx="387944" cy="273258"/>
            <a:chOff x="7716678" y="3270218"/>
            <a:chExt cx="352805" cy="248507"/>
          </a:xfrm>
        </p:grpSpPr>
        <p:sp>
          <p:nvSpPr>
            <p:cNvPr id="1311" name="Google Shape;1311;p36"/>
            <p:cNvSpPr/>
            <p:nvPr/>
          </p:nvSpPr>
          <p:spPr>
            <a:xfrm>
              <a:off x="7716678" y="3270218"/>
              <a:ext cx="352805" cy="248507"/>
            </a:xfrm>
            <a:custGeom>
              <a:rect b="b" l="l" r="r" t="t"/>
              <a:pathLst>
                <a:path extrusionOk="0" h="248507" w="352805">
                  <a:moveTo>
                    <a:pt x="261938" y="0"/>
                  </a:moveTo>
                  <a:lnTo>
                    <a:pt x="90868" y="0"/>
                  </a:lnTo>
                  <a:cubicBezTo>
                    <a:pt x="40862" y="0"/>
                    <a:pt x="0" y="40862"/>
                    <a:pt x="0" y="90869"/>
                  </a:cubicBezTo>
                  <a:cubicBezTo>
                    <a:pt x="0" y="140875"/>
                    <a:pt x="38100" y="178879"/>
                    <a:pt x="85725" y="181642"/>
                  </a:cubicBezTo>
                  <a:lnTo>
                    <a:pt x="29527" y="248508"/>
                  </a:lnTo>
                  <a:lnTo>
                    <a:pt x="135445" y="181833"/>
                  </a:lnTo>
                  <a:lnTo>
                    <a:pt x="261938" y="181833"/>
                  </a:lnTo>
                  <a:cubicBezTo>
                    <a:pt x="311944" y="181833"/>
                    <a:pt x="352806" y="140970"/>
                    <a:pt x="352806" y="90964"/>
                  </a:cubicBezTo>
                  <a:cubicBezTo>
                    <a:pt x="352806" y="40958"/>
                    <a:pt x="311944" y="95"/>
                    <a:pt x="261938" y="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7783353" y="3331749"/>
              <a:ext cx="219455" cy="59054"/>
            </a:xfrm>
            <a:custGeom>
              <a:rect b="b" l="l" r="r" t="t"/>
              <a:pathLst>
                <a:path extrusionOk="0" h="59054" w="219455">
                  <a:moveTo>
                    <a:pt x="29527" y="0"/>
                  </a:moveTo>
                  <a:cubicBezTo>
                    <a:pt x="13239" y="0"/>
                    <a:pt x="0" y="13240"/>
                    <a:pt x="0" y="29528"/>
                  </a:cubicBezTo>
                  <a:cubicBezTo>
                    <a:pt x="0" y="45815"/>
                    <a:pt x="13239" y="59055"/>
                    <a:pt x="29527" y="59055"/>
                  </a:cubicBezTo>
                  <a:cubicBezTo>
                    <a:pt x="45815" y="59055"/>
                    <a:pt x="59055" y="45815"/>
                    <a:pt x="59055" y="29528"/>
                  </a:cubicBezTo>
                  <a:cubicBezTo>
                    <a:pt x="59055" y="13240"/>
                    <a:pt x="45815" y="0"/>
                    <a:pt x="29527" y="0"/>
                  </a:cubicBezTo>
                  <a:close/>
                  <a:moveTo>
                    <a:pt x="109728" y="0"/>
                  </a:moveTo>
                  <a:cubicBezTo>
                    <a:pt x="93440" y="0"/>
                    <a:pt x="80200" y="13240"/>
                    <a:pt x="80200" y="29528"/>
                  </a:cubicBezTo>
                  <a:cubicBezTo>
                    <a:pt x="80200" y="45815"/>
                    <a:pt x="93440" y="59055"/>
                    <a:pt x="109728" y="59055"/>
                  </a:cubicBezTo>
                  <a:cubicBezTo>
                    <a:pt x="126016" y="59055"/>
                    <a:pt x="139255" y="45815"/>
                    <a:pt x="139255" y="29528"/>
                  </a:cubicBezTo>
                  <a:cubicBezTo>
                    <a:pt x="139255" y="13240"/>
                    <a:pt x="126016" y="0"/>
                    <a:pt x="109728" y="0"/>
                  </a:cubicBezTo>
                  <a:close/>
                  <a:moveTo>
                    <a:pt x="189929" y="0"/>
                  </a:moveTo>
                  <a:cubicBezTo>
                    <a:pt x="173641" y="0"/>
                    <a:pt x="160401" y="13240"/>
                    <a:pt x="160401" y="29528"/>
                  </a:cubicBezTo>
                  <a:cubicBezTo>
                    <a:pt x="160401" y="45815"/>
                    <a:pt x="173641" y="59055"/>
                    <a:pt x="189929" y="59055"/>
                  </a:cubicBezTo>
                  <a:cubicBezTo>
                    <a:pt x="206216" y="59055"/>
                    <a:pt x="219456" y="45815"/>
                    <a:pt x="219456" y="29528"/>
                  </a:cubicBezTo>
                  <a:cubicBezTo>
                    <a:pt x="219456" y="13240"/>
                    <a:pt x="206216" y="0"/>
                    <a:pt x="189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3" name="Google Shape;1313;p36"/>
          <p:cNvSpPr/>
          <p:nvPr/>
        </p:nvSpPr>
        <p:spPr>
          <a:xfrm>
            <a:off x="2062665" y="1484221"/>
            <a:ext cx="10501" cy="432759"/>
          </a:xfrm>
          <a:custGeom>
            <a:rect b="b" l="l" r="r" t="t"/>
            <a:pathLst>
              <a:path extrusionOk="0" h="392525" w="9525">
                <a:moveTo>
                  <a:pt x="0" y="0"/>
                </a:moveTo>
                <a:lnTo>
                  <a:pt x="0" y="392525"/>
                </a:lnTo>
              </a:path>
            </a:pathLst>
          </a:custGeom>
          <a:noFill/>
          <a:ln cap="rnd" cmpd="sng" w="29900">
            <a:solidFill>
              <a:schemeClr val="accent4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4" name="Google Shape;1314;p36"/>
          <p:cNvGrpSpPr/>
          <p:nvPr/>
        </p:nvGrpSpPr>
        <p:grpSpPr>
          <a:xfrm>
            <a:off x="396980" y="2356790"/>
            <a:ext cx="27232" cy="532378"/>
            <a:chOff x="3534917" y="4467129"/>
            <a:chExt cx="24765" cy="484156"/>
          </a:xfrm>
        </p:grpSpPr>
        <p:sp>
          <p:nvSpPr>
            <p:cNvPr id="1315" name="Google Shape;1315;p36"/>
            <p:cNvSpPr/>
            <p:nvPr/>
          </p:nvSpPr>
          <p:spPr>
            <a:xfrm>
              <a:off x="3547300" y="4478845"/>
              <a:ext cx="9525" cy="460724"/>
            </a:xfrm>
            <a:custGeom>
              <a:rect b="b" l="l" r="r" t="t"/>
              <a:pathLst>
                <a:path extrusionOk="0" h="460724" w="9525">
                  <a:moveTo>
                    <a:pt x="0" y="460724"/>
                  </a:moveTo>
                  <a:lnTo>
                    <a:pt x="0" y="0"/>
                  </a:lnTo>
                </a:path>
              </a:pathLst>
            </a:custGeom>
            <a:noFill/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3534917" y="4926520"/>
              <a:ext cx="24765" cy="24765"/>
            </a:xfrm>
            <a:custGeom>
              <a:rect b="b" l="l" r="r" t="t"/>
              <a:pathLst>
                <a:path extrusionOk="0" h="24765" w="24765">
                  <a:moveTo>
                    <a:pt x="24765" y="12382"/>
                  </a:moveTo>
                  <a:cubicBezTo>
                    <a:pt x="24765" y="19240"/>
                    <a:pt x="19241" y="24765"/>
                    <a:pt x="12383" y="24765"/>
                  </a:cubicBezTo>
                  <a:cubicBezTo>
                    <a:pt x="5525" y="24765"/>
                    <a:pt x="0" y="19240"/>
                    <a:pt x="0" y="12382"/>
                  </a:cubicBezTo>
                  <a:cubicBezTo>
                    <a:pt x="0" y="5524"/>
                    <a:pt x="5525" y="0"/>
                    <a:pt x="12383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3534917" y="4467129"/>
              <a:ext cx="24765" cy="24765"/>
            </a:xfrm>
            <a:custGeom>
              <a:rect b="b" l="l" r="r" t="t"/>
              <a:pathLst>
                <a:path extrusionOk="0" h="24765" w="24765">
                  <a:moveTo>
                    <a:pt x="24765" y="12383"/>
                  </a:moveTo>
                  <a:cubicBezTo>
                    <a:pt x="24765" y="5525"/>
                    <a:pt x="19241" y="0"/>
                    <a:pt x="12383" y="0"/>
                  </a:cubicBezTo>
                  <a:cubicBezTo>
                    <a:pt x="5525" y="0"/>
                    <a:pt x="0" y="5525"/>
                    <a:pt x="0" y="12383"/>
                  </a:cubicBezTo>
                  <a:cubicBezTo>
                    <a:pt x="0" y="19241"/>
                    <a:pt x="5525" y="24765"/>
                    <a:pt x="12383" y="24765"/>
                  </a:cubicBezTo>
                  <a:cubicBezTo>
                    <a:pt x="19241" y="24765"/>
                    <a:pt x="24765" y="19241"/>
                    <a:pt x="24765" y="12383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8" name="Google Shape;1318;p36"/>
          <p:cNvGrpSpPr/>
          <p:nvPr/>
        </p:nvGrpSpPr>
        <p:grpSpPr>
          <a:xfrm>
            <a:off x="557097" y="2218510"/>
            <a:ext cx="749418" cy="303868"/>
            <a:chOff x="3680531" y="4341375"/>
            <a:chExt cx="681537" cy="276344"/>
          </a:xfrm>
        </p:grpSpPr>
        <p:sp>
          <p:nvSpPr>
            <p:cNvPr id="1319" name="Google Shape;1319;p36"/>
            <p:cNvSpPr/>
            <p:nvPr/>
          </p:nvSpPr>
          <p:spPr>
            <a:xfrm>
              <a:off x="3692461" y="4353401"/>
              <a:ext cx="657796" cy="251936"/>
            </a:xfrm>
            <a:custGeom>
              <a:rect b="b" l="l" r="r" t="t"/>
              <a:pathLst>
                <a:path extrusionOk="0" h="251936" w="657796">
                  <a:moveTo>
                    <a:pt x="0" y="0"/>
                  </a:moveTo>
                  <a:lnTo>
                    <a:pt x="217075" y="217075"/>
                  </a:lnTo>
                  <a:cubicBezTo>
                    <a:pt x="239363" y="239363"/>
                    <a:pt x="269653" y="251936"/>
                    <a:pt x="301180" y="251936"/>
                  </a:cubicBezTo>
                  <a:lnTo>
                    <a:pt x="657797" y="251936"/>
                  </a:lnTo>
                </a:path>
              </a:pathLst>
            </a:custGeom>
            <a:noFill/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3680531" y="4341375"/>
              <a:ext cx="24812" cy="24812"/>
            </a:xfrm>
            <a:custGeom>
              <a:rect b="b" l="l" r="r" t="t"/>
              <a:pathLst>
                <a:path extrusionOk="0" h="24812" w="24812">
                  <a:moveTo>
                    <a:pt x="3643" y="21169"/>
                  </a:moveTo>
                  <a:cubicBezTo>
                    <a:pt x="-1214" y="16312"/>
                    <a:pt x="-1214" y="8501"/>
                    <a:pt x="3643" y="3643"/>
                  </a:cubicBezTo>
                  <a:cubicBezTo>
                    <a:pt x="8501" y="-1214"/>
                    <a:pt x="16312" y="-1214"/>
                    <a:pt x="21169" y="3643"/>
                  </a:cubicBezTo>
                  <a:cubicBezTo>
                    <a:pt x="26027" y="8501"/>
                    <a:pt x="26027" y="16312"/>
                    <a:pt x="21169" y="21169"/>
                  </a:cubicBezTo>
                  <a:cubicBezTo>
                    <a:pt x="16312" y="26027"/>
                    <a:pt x="8501" y="26027"/>
                    <a:pt x="3643" y="21169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4337303" y="4592955"/>
              <a:ext cx="24765" cy="24764"/>
            </a:xfrm>
            <a:custGeom>
              <a:rect b="b" l="l" r="r" t="t"/>
              <a:pathLst>
                <a:path extrusionOk="0" h="24764" w="24765">
                  <a:moveTo>
                    <a:pt x="12383" y="24765"/>
                  </a:moveTo>
                  <a:cubicBezTo>
                    <a:pt x="19241" y="24765"/>
                    <a:pt x="24765" y="19240"/>
                    <a:pt x="24765" y="12382"/>
                  </a:cubicBezTo>
                  <a:cubicBezTo>
                    <a:pt x="24765" y="5524"/>
                    <a:pt x="19241" y="0"/>
                    <a:pt x="12383" y="0"/>
                  </a:cubicBezTo>
                  <a:cubicBezTo>
                    <a:pt x="5525" y="0"/>
                    <a:pt x="0" y="5524"/>
                    <a:pt x="0" y="12382"/>
                  </a:cubicBezTo>
                  <a:cubicBezTo>
                    <a:pt x="0" y="19240"/>
                    <a:pt x="5525" y="24765"/>
                    <a:pt x="12383" y="24765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36"/>
          <p:cNvGrpSpPr/>
          <p:nvPr/>
        </p:nvGrpSpPr>
        <p:grpSpPr>
          <a:xfrm>
            <a:off x="3077014" y="3969319"/>
            <a:ext cx="202142" cy="355685"/>
            <a:chOff x="7613332" y="5933598"/>
            <a:chExt cx="183832" cy="323468"/>
          </a:xfrm>
        </p:grpSpPr>
        <p:sp>
          <p:nvSpPr>
            <p:cNvPr id="1323" name="Google Shape;1323;p36"/>
            <p:cNvSpPr/>
            <p:nvPr/>
          </p:nvSpPr>
          <p:spPr>
            <a:xfrm>
              <a:off x="7613332" y="5933598"/>
              <a:ext cx="183832" cy="323468"/>
            </a:xfrm>
            <a:custGeom>
              <a:rect b="b" l="l" r="r" t="t"/>
              <a:pathLst>
                <a:path extrusionOk="0" h="323468" w="183832">
                  <a:moveTo>
                    <a:pt x="91916" y="323469"/>
                  </a:moveTo>
                  <a:lnTo>
                    <a:pt x="91916" y="323469"/>
                  </a:lnTo>
                  <a:cubicBezTo>
                    <a:pt x="41339" y="323469"/>
                    <a:pt x="0" y="282130"/>
                    <a:pt x="0" y="231553"/>
                  </a:cubicBezTo>
                  <a:lnTo>
                    <a:pt x="0" y="91916"/>
                  </a:lnTo>
                  <a:cubicBezTo>
                    <a:pt x="0" y="41338"/>
                    <a:pt x="41339" y="0"/>
                    <a:pt x="91916" y="0"/>
                  </a:cubicBezTo>
                  <a:lnTo>
                    <a:pt x="91916" y="0"/>
                  </a:lnTo>
                  <a:cubicBezTo>
                    <a:pt x="142494" y="0"/>
                    <a:pt x="183832" y="41338"/>
                    <a:pt x="183832" y="91916"/>
                  </a:cubicBezTo>
                  <a:lnTo>
                    <a:pt x="183832" y="231553"/>
                  </a:lnTo>
                  <a:cubicBezTo>
                    <a:pt x="183832" y="282130"/>
                    <a:pt x="142494" y="323469"/>
                    <a:pt x="91916" y="3234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7699533" y="5961602"/>
              <a:ext cx="11430" cy="54101"/>
            </a:xfrm>
            <a:custGeom>
              <a:rect b="b" l="l" r="r" t="t"/>
              <a:pathLst>
                <a:path extrusionOk="0" h="54101" w="11430">
                  <a:moveTo>
                    <a:pt x="5715" y="54102"/>
                  </a:moveTo>
                  <a:lnTo>
                    <a:pt x="5715" y="54102"/>
                  </a:lnTo>
                  <a:cubicBezTo>
                    <a:pt x="2572" y="54102"/>
                    <a:pt x="0" y="51530"/>
                    <a:pt x="0" y="48387"/>
                  </a:cubicBezTo>
                  <a:lnTo>
                    <a:pt x="0" y="5715"/>
                  </a:lnTo>
                  <a:cubicBezTo>
                    <a:pt x="0" y="2571"/>
                    <a:pt x="2572" y="0"/>
                    <a:pt x="5715" y="0"/>
                  </a:cubicBezTo>
                  <a:lnTo>
                    <a:pt x="5715" y="0"/>
                  </a:lnTo>
                  <a:cubicBezTo>
                    <a:pt x="8859" y="0"/>
                    <a:pt x="11430" y="2571"/>
                    <a:pt x="11430" y="5715"/>
                  </a:cubicBezTo>
                  <a:lnTo>
                    <a:pt x="11430" y="48387"/>
                  </a:lnTo>
                  <a:cubicBezTo>
                    <a:pt x="11430" y="51530"/>
                    <a:pt x="8859" y="54102"/>
                    <a:pt x="5715" y="54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5" name="Google Shape;1325;p36"/>
          <p:cNvGrpSpPr/>
          <p:nvPr/>
        </p:nvGrpSpPr>
        <p:grpSpPr>
          <a:xfrm>
            <a:off x="1341681" y="3864764"/>
            <a:ext cx="1533857" cy="564092"/>
            <a:chOff x="6546554" y="3679108"/>
            <a:chExt cx="1256642" cy="462143"/>
          </a:xfrm>
        </p:grpSpPr>
        <p:sp>
          <p:nvSpPr>
            <p:cNvPr id="1326" name="Google Shape;1326;p36"/>
            <p:cNvSpPr/>
            <p:nvPr/>
          </p:nvSpPr>
          <p:spPr>
            <a:xfrm>
              <a:off x="6546554" y="3679108"/>
              <a:ext cx="1256642" cy="462143"/>
            </a:xfrm>
            <a:custGeom>
              <a:rect b="b" l="l" r="r" t="t"/>
              <a:pathLst>
                <a:path extrusionOk="0" h="513492" w="1396269">
                  <a:moveTo>
                    <a:pt x="1334738" y="0"/>
                  </a:moveTo>
                  <a:cubicBezTo>
                    <a:pt x="1368721" y="0"/>
                    <a:pt x="1396270" y="27548"/>
                    <a:pt x="1396270" y="61531"/>
                  </a:cubicBezTo>
                  <a:lnTo>
                    <a:pt x="1396270" y="451961"/>
                  </a:lnTo>
                  <a:cubicBezTo>
                    <a:pt x="1396270" y="485944"/>
                    <a:pt x="1368722" y="513493"/>
                    <a:pt x="1334738" y="513493"/>
                  </a:cubicBezTo>
                  <a:lnTo>
                    <a:pt x="61532" y="513493"/>
                  </a:lnTo>
                  <a:cubicBezTo>
                    <a:pt x="27549" y="513493"/>
                    <a:pt x="0" y="485944"/>
                    <a:pt x="0" y="451961"/>
                  </a:cubicBezTo>
                  <a:lnTo>
                    <a:pt x="0" y="61531"/>
                  </a:lnTo>
                  <a:cubicBezTo>
                    <a:pt x="0" y="27549"/>
                    <a:pt x="27548" y="0"/>
                    <a:pt x="61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6661108" y="3712144"/>
              <a:ext cx="69522" cy="69522"/>
            </a:xfrm>
            <a:custGeom>
              <a:rect b="b" l="l" r="r" t="t"/>
              <a:pathLst>
                <a:path extrusionOk="0" h="77247" w="77247">
                  <a:moveTo>
                    <a:pt x="0" y="0"/>
                  </a:moveTo>
                  <a:lnTo>
                    <a:pt x="77248" y="0"/>
                  </a:lnTo>
                  <a:lnTo>
                    <a:pt x="77248" y="77248"/>
                  </a:lnTo>
                  <a:lnTo>
                    <a:pt x="0" y="772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8" name="Google Shape;1328;p36"/>
            <p:cNvGrpSpPr/>
            <p:nvPr/>
          </p:nvGrpSpPr>
          <p:grpSpPr>
            <a:xfrm>
              <a:off x="6805960" y="3712311"/>
              <a:ext cx="391811" cy="69592"/>
              <a:chOff x="6322885" y="5875210"/>
              <a:chExt cx="434911" cy="77247"/>
            </a:xfrm>
          </p:grpSpPr>
          <p:sp>
            <p:nvSpPr>
              <p:cNvPr id="1329" name="Google Shape;1329;p36"/>
              <p:cNvSpPr/>
              <p:nvPr/>
            </p:nvSpPr>
            <p:spPr>
              <a:xfrm>
                <a:off x="6322885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6412325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6501765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6"/>
              <p:cNvSpPr/>
              <p:nvPr/>
            </p:nvSpPr>
            <p:spPr>
              <a:xfrm>
                <a:off x="6591109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6"/>
              <p:cNvSpPr/>
              <p:nvPr/>
            </p:nvSpPr>
            <p:spPr>
              <a:xfrm>
                <a:off x="6680549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36"/>
            <p:cNvGrpSpPr/>
            <p:nvPr/>
          </p:nvGrpSpPr>
          <p:grpSpPr>
            <a:xfrm>
              <a:off x="7285642" y="3712311"/>
              <a:ext cx="391897" cy="69592"/>
              <a:chOff x="6855333" y="5875210"/>
              <a:chExt cx="435006" cy="77247"/>
            </a:xfrm>
          </p:grpSpPr>
          <p:sp>
            <p:nvSpPr>
              <p:cNvPr id="1335" name="Google Shape;1335;p36"/>
              <p:cNvSpPr/>
              <p:nvPr/>
            </p:nvSpPr>
            <p:spPr>
              <a:xfrm>
                <a:off x="6855333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36"/>
              <p:cNvSpPr/>
              <p:nvPr/>
            </p:nvSpPr>
            <p:spPr>
              <a:xfrm>
                <a:off x="694477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36"/>
              <p:cNvSpPr/>
              <p:nvPr/>
            </p:nvSpPr>
            <p:spPr>
              <a:xfrm>
                <a:off x="703421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36"/>
              <p:cNvSpPr/>
              <p:nvPr/>
            </p:nvSpPr>
            <p:spPr>
              <a:xfrm>
                <a:off x="712365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36"/>
              <p:cNvSpPr/>
              <p:nvPr/>
            </p:nvSpPr>
            <p:spPr>
              <a:xfrm>
                <a:off x="721309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36"/>
            <p:cNvGrpSpPr/>
            <p:nvPr/>
          </p:nvGrpSpPr>
          <p:grpSpPr>
            <a:xfrm>
              <a:off x="6577103" y="3819746"/>
              <a:ext cx="1198690" cy="70794"/>
              <a:chOff x="6068853" y="5994463"/>
              <a:chExt cx="1330547" cy="78581"/>
            </a:xfrm>
          </p:grpSpPr>
          <p:sp>
            <p:nvSpPr>
              <p:cNvPr id="1341" name="Google Shape;1341;p36"/>
              <p:cNvSpPr/>
              <p:nvPr/>
            </p:nvSpPr>
            <p:spPr>
              <a:xfrm>
                <a:off x="6068853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36"/>
              <p:cNvSpPr/>
              <p:nvPr/>
            </p:nvSpPr>
            <p:spPr>
              <a:xfrm>
                <a:off x="6173152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36"/>
              <p:cNvSpPr/>
              <p:nvPr/>
            </p:nvSpPr>
            <p:spPr>
              <a:xfrm>
                <a:off x="6277451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36"/>
              <p:cNvSpPr/>
              <p:nvPr/>
            </p:nvSpPr>
            <p:spPr>
              <a:xfrm>
                <a:off x="6381845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36"/>
              <p:cNvSpPr/>
              <p:nvPr/>
            </p:nvSpPr>
            <p:spPr>
              <a:xfrm>
                <a:off x="6486144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36"/>
              <p:cNvSpPr/>
              <p:nvPr/>
            </p:nvSpPr>
            <p:spPr>
              <a:xfrm>
                <a:off x="6590442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36"/>
              <p:cNvSpPr/>
              <p:nvPr/>
            </p:nvSpPr>
            <p:spPr>
              <a:xfrm>
                <a:off x="6694836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36"/>
              <p:cNvSpPr/>
              <p:nvPr/>
            </p:nvSpPr>
            <p:spPr>
              <a:xfrm>
                <a:off x="6799135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36"/>
              <p:cNvSpPr/>
              <p:nvPr/>
            </p:nvSpPr>
            <p:spPr>
              <a:xfrm>
                <a:off x="6903434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36"/>
              <p:cNvSpPr/>
              <p:nvPr/>
            </p:nvSpPr>
            <p:spPr>
              <a:xfrm>
                <a:off x="7007828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36"/>
              <p:cNvSpPr/>
              <p:nvPr/>
            </p:nvSpPr>
            <p:spPr>
              <a:xfrm>
                <a:off x="7112126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36"/>
              <p:cNvSpPr/>
              <p:nvPr/>
            </p:nvSpPr>
            <p:spPr>
              <a:xfrm>
                <a:off x="7216425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36"/>
              <p:cNvSpPr/>
              <p:nvPr/>
            </p:nvSpPr>
            <p:spPr>
              <a:xfrm>
                <a:off x="7320819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4" name="Google Shape;1354;p36"/>
            <p:cNvGrpSpPr/>
            <p:nvPr/>
          </p:nvGrpSpPr>
          <p:grpSpPr>
            <a:xfrm>
              <a:off x="6577103" y="3995572"/>
              <a:ext cx="1198690" cy="70794"/>
              <a:chOff x="6068853" y="6189630"/>
              <a:chExt cx="1330547" cy="78581"/>
            </a:xfrm>
          </p:grpSpPr>
          <p:sp>
            <p:nvSpPr>
              <p:cNvPr id="1355" name="Google Shape;1355;p36"/>
              <p:cNvSpPr/>
              <p:nvPr/>
            </p:nvSpPr>
            <p:spPr>
              <a:xfrm>
                <a:off x="6068853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36"/>
              <p:cNvSpPr/>
              <p:nvPr/>
            </p:nvSpPr>
            <p:spPr>
              <a:xfrm>
                <a:off x="6173152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36"/>
              <p:cNvSpPr/>
              <p:nvPr/>
            </p:nvSpPr>
            <p:spPr>
              <a:xfrm>
                <a:off x="6277451" y="6189630"/>
                <a:ext cx="497300" cy="78581"/>
              </a:xfrm>
              <a:custGeom>
                <a:rect b="b" l="l" r="r" t="t"/>
                <a:pathLst>
                  <a:path extrusionOk="0" h="78581" w="497300">
                    <a:moveTo>
                      <a:pt x="0" y="0"/>
                    </a:moveTo>
                    <a:lnTo>
                      <a:pt x="497300" y="0"/>
                    </a:lnTo>
                    <a:lnTo>
                      <a:pt x="497300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36"/>
              <p:cNvSpPr/>
              <p:nvPr/>
            </p:nvSpPr>
            <p:spPr>
              <a:xfrm>
                <a:off x="6799135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36"/>
              <p:cNvSpPr/>
              <p:nvPr/>
            </p:nvSpPr>
            <p:spPr>
              <a:xfrm>
                <a:off x="6903434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36"/>
              <p:cNvSpPr/>
              <p:nvPr/>
            </p:nvSpPr>
            <p:spPr>
              <a:xfrm>
                <a:off x="7007828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36"/>
              <p:cNvSpPr/>
              <p:nvPr/>
            </p:nvSpPr>
            <p:spPr>
              <a:xfrm>
                <a:off x="7112126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36"/>
              <p:cNvSpPr/>
              <p:nvPr/>
            </p:nvSpPr>
            <p:spPr>
              <a:xfrm>
                <a:off x="7216425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36"/>
              <p:cNvSpPr/>
              <p:nvPr/>
            </p:nvSpPr>
            <p:spPr>
              <a:xfrm>
                <a:off x="7320819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36"/>
            <p:cNvGrpSpPr/>
            <p:nvPr/>
          </p:nvGrpSpPr>
          <p:grpSpPr>
            <a:xfrm>
              <a:off x="6622239" y="3908904"/>
              <a:ext cx="1104727" cy="70794"/>
              <a:chOff x="6118955" y="6093428"/>
              <a:chExt cx="1226248" cy="78581"/>
            </a:xfrm>
          </p:grpSpPr>
          <p:sp>
            <p:nvSpPr>
              <p:cNvPr id="1365" name="Google Shape;1365;p36"/>
              <p:cNvSpPr/>
              <p:nvPr/>
            </p:nvSpPr>
            <p:spPr>
              <a:xfrm>
                <a:off x="6118955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36"/>
              <p:cNvSpPr/>
              <p:nvPr/>
            </p:nvSpPr>
            <p:spPr>
              <a:xfrm>
                <a:off x="6223254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36"/>
              <p:cNvSpPr/>
              <p:nvPr/>
            </p:nvSpPr>
            <p:spPr>
              <a:xfrm>
                <a:off x="6327648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36"/>
              <p:cNvSpPr/>
              <p:nvPr/>
            </p:nvSpPr>
            <p:spPr>
              <a:xfrm>
                <a:off x="6431946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36"/>
              <p:cNvSpPr/>
              <p:nvPr/>
            </p:nvSpPr>
            <p:spPr>
              <a:xfrm>
                <a:off x="6536245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36"/>
              <p:cNvSpPr/>
              <p:nvPr/>
            </p:nvSpPr>
            <p:spPr>
              <a:xfrm>
                <a:off x="6640639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36"/>
              <p:cNvSpPr/>
              <p:nvPr/>
            </p:nvSpPr>
            <p:spPr>
              <a:xfrm>
                <a:off x="6744938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36"/>
              <p:cNvSpPr/>
              <p:nvPr/>
            </p:nvSpPr>
            <p:spPr>
              <a:xfrm>
                <a:off x="6849237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36"/>
              <p:cNvSpPr/>
              <p:nvPr/>
            </p:nvSpPr>
            <p:spPr>
              <a:xfrm>
                <a:off x="6953631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36"/>
              <p:cNvSpPr/>
              <p:nvPr/>
            </p:nvSpPr>
            <p:spPr>
              <a:xfrm>
                <a:off x="7057929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36"/>
              <p:cNvSpPr/>
              <p:nvPr/>
            </p:nvSpPr>
            <p:spPr>
              <a:xfrm>
                <a:off x="7162228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36"/>
              <p:cNvSpPr/>
              <p:nvPr/>
            </p:nvSpPr>
            <p:spPr>
              <a:xfrm>
                <a:off x="7266622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7" name="Google Shape;1377;p36"/>
            <p:cNvSpPr/>
            <p:nvPr/>
          </p:nvSpPr>
          <p:spPr>
            <a:xfrm>
              <a:off x="7740658" y="3711543"/>
              <a:ext cx="33604" cy="33604"/>
            </a:xfrm>
            <a:custGeom>
              <a:rect b="b" l="l" r="r" t="t"/>
              <a:pathLst>
                <a:path extrusionOk="0" h="37338" w="37338">
                  <a:moveTo>
                    <a:pt x="37338" y="18669"/>
                  </a:moveTo>
                  <a:cubicBezTo>
                    <a:pt x="37338" y="28980"/>
                    <a:pt x="28980" y="37338"/>
                    <a:pt x="18669" y="37338"/>
                  </a:cubicBezTo>
                  <a:cubicBezTo>
                    <a:pt x="8358" y="37338"/>
                    <a:pt x="0" y="28980"/>
                    <a:pt x="0" y="18669"/>
                  </a:cubicBezTo>
                  <a:cubicBezTo>
                    <a:pt x="0" y="8359"/>
                    <a:pt x="8358" y="0"/>
                    <a:pt x="18669" y="0"/>
                  </a:cubicBezTo>
                  <a:cubicBezTo>
                    <a:pt x="28979" y="0"/>
                    <a:pt x="37338" y="8358"/>
                    <a:pt x="37338" y="18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36"/>
          <p:cNvGrpSpPr/>
          <p:nvPr/>
        </p:nvGrpSpPr>
        <p:grpSpPr>
          <a:xfrm>
            <a:off x="1281764" y="1954143"/>
            <a:ext cx="1448168" cy="1250722"/>
            <a:chOff x="6497466" y="2113795"/>
            <a:chExt cx="1186439" cy="1024678"/>
          </a:xfrm>
        </p:grpSpPr>
        <p:sp>
          <p:nvSpPr>
            <p:cNvPr id="1379" name="Google Shape;1379;p36"/>
            <p:cNvSpPr/>
            <p:nvPr/>
          </p:nvSpPr>
          <p:spPr>
            <a:xfrm>
              <a:off x="6497466" y="2113795"/>
              <a:ext cx="1186433" cy="1024678"/>
            </a:xfrm>
            <a:custGeom>
              <a:rect b="b" l="l" r="r" t="t"/>
              <a:pathLst>
                <a:path extrusionOk="0" h="1915286" w="1318259">
                  <a:moveTo>
                    <a:pt x="1266444" y="0"/>
                  </a:moveTo>
                  <a:cubicBezTo>
                    <a:pt x="1295061" y="0"/>
                    <a:pt x="1318260" y="23199"/>
                    <a:pt x="1318260" y="51816"/>
                  </a:cubicBezTo>
                  <a:lnTo>
                    <a:pt x="1318260" y="1863471"/>
                  </a:lnTo>
                  <a:cubicBezTo>
                    <a:pt x="1318260" y="1892089"/>
                    <a:pt x="1295061" y="1915287"/>
                    <a:pt x="1266444" y="1915287"/>
                  </a:cubicBezTo>
                  <a:lnTo>
                    <a:pt x="51816" y="1915287"/>
                  </a:lnTo>
                  <a:cubicBezTo>
                    <a:pt x="23198" y="1915287"/>
                    <a:pt x="0" y="1892089"/>
                    <a:pt x="0" y="1863471"/>
                  </a:cubicBezTo>
                  <a:lnTo>
                    <a:pt x="0" y="51816"/>
                  </a:lnTo>
                  <a:cubicBezTo>
                    <a:pt x="0" y="23199"/>
                    <a:pt x="23198" y="0"/>
                    <a:pt x="51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6497472" y="2113798"/>
              <a:ext cx="1186433" cy="84696"/>
            </a:xfrm>
            <a:custGeom>
              <a:rect b="b" l="l" r="r" t="t"/>
              <a:pathLst>
                <a:path extrusionOk="0" h="94107" w="1318259">
                  <a:moveTo>
                    <a:pt x="1318260" y="51816"/>
                  </a:moveTo>
                  <a:lnTo>
                    <a:pt x="1318260" y="94107"/>
                  </a:lnTo>
                  <a:lnTo>
                    <a:pt x="0" y="94107"/>
                  </a:lnTo>
                  <a:lnTo>
                    <a:pt x="0" y="51816"/>
                  </a:lnTo>
                  <a:cubicBezTo>
                    <a:pt x="0" y="23241"/>
                    <a:pt x="23241" y="0"/>
                    <a:pt x="51816" y="0"/>
                  </a:cubicBezTo>
                  <a:lnTo>
                    <a:pt x="1266444" y="0"/>
                  </a:lnTo>
                  <a:cubicBezTo>
                    <a:pt x="1295019" y="0"/>
                    <a:pt x="1318260" y="23241"/>
                    <a:pt x="1318260" y="518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1" name="Google Shape;1381;p36"/>
            <p:cNvGrpSpPr/>
            <p:nvPr/>
          </p:nvGrpSpPr>
          <p:grpSpPr>
            <a:xfrm>
              <a:off x="7512268" y="2145579"/>
              <a:ext cx="126741" cy="28145"/>
              <a:chOff x="7106888" y="4136136"/>
              <a:chExt cx="140683" cy="31241"/>
            </a:xfrm>
          </p:grpSpPr>
          <p:sp>
            <p:nvSpPr>
              <p:cNvPr id="1382" name="Google Shape;1382;p36"/>
              <p:cNvSpPr/>
              <p:nvPr/>
            </p:nvSpPr>
            <p:spPr>
              <a:xfrm>
                <a:off x="7216330" y="4136136"/>
                <a:ext cx="31241" cy="31241"/>
              </a:xfrm>
              <a:custGeom>
                <a:rect b="b" l="l" r="r" t="t"/>
                <a:pathLst>
                  <a:path extrusionOk="0" h="31241" w="31241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36"/>
              <p:cNvSpPr/>
              <p:nvPr/>
            </p:nvSpPr>
            <p:spPr>
              <a:xfrm>
                <a:off x="7161561" y="4136136"/>
                <a:ext cx="31241" cy="31241"/>
              </a:xfrm>
              <a:custGeom>
                <a:rect b="b" l="l" r="r" t="t"/>
                <a:pathLst>
                  <a:path extrusionOk="0" h="31241" w="31241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36"/>
              <p:cNvSpPr/>
              <p:nvPr/>
            </p:nvSpPr>
            <p:spPr>
              <a:xfrm>
                <a:off x="7106888" y="4136136"/>
                <a:ext cx="31241" cy="31241"/>
              </a:xfrm>
              <a:custGeom>
                <a:rect b="b" l="l" r="r" t="t"/>
                <a:pathLst>
                  <a:path extrusionOk="0" h="31241" w="31241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3" y="31242"/>
                      <a:pt x="-1" y="24248"/>
                      <a:pt x="-1" y="15621"/>
                    </a:cubicBezTo>
                    <a:cubicBezTo>
                      <a:pt x="-1" y="6994"/>
                      <a:pt x="6993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5" name="Google Shape;1385;p36"/>
            <p:cNvSpPr/>
            <p:nvPr/>
          </p:nvSpPr>
          <p:spPr>
            <a:xfrm>
              <a:off x="6515578" y="2215995"/>
              <a:ext cx="1150258" cy="460514"/>
            </a:xfrm>
            <a:custGeom>
              <a:rect b="b" l="l" r="r" t="t"/>
              <a:pathLst>
                <a:path extrusionOk="0" h="511682" w="1278064">
                  <a:moveTo>
                    <a:pt x="0" y="0"/>
                  </a:moveTo>
                  <a:lnTo>
                    <a:pt x="1278064" y="0"/>
                  </a:lnTo>
                  <a:lnTo>
                    <a:pt x="1278064" y="511683"/>
                  </a:lnTo>
                  <a:lnTo>
                    <a:pt x="0" y="511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6548699" y="2724580"/>
              <a:ext cx="316840" cy="275091"/>
            </a:xfrm>
            <a:custGeom>
              <a:rect b="b" l="l" r="r" t="t"/>
              <a:pathLst>
                <a:path extrusionOk="0" h="305657" w="352044">
                  <a:moveTo>
                    <a:pt x="0" y="0"/>
                  </a:moveTo>
                  <a:lnTo>
                    <a:pt x="352044" y="0"/>
                  </a:lnTo>
                  <a:lnTo>
                    <a:pt x="352044" y="305657"/>
                  </a:lnTo>
                  <a:lnTo>
                    <a:pt x="0" y="305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6896308" y="2724580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6896308" y="2775721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6896308" y="2826777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6896308" y="2877919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1" name="Google Shape;1391;p36"/>
            <p:cNvGrpSpPr/>
            <p:nvPr/>
          </p:nvGrpSpPr>
          <p:grpSpPr>
            <a:xfrm>
              <a:off x="7422424" y="2953744"/>
              <a:ext cx="216586" cy="46337"/>
              <a:chOff x="7007161" y="5033200"/>
              <a:chExt cx="240411" cy="51434"/>
            </a:xfrm>
          </p:grpSpPr>
          <p:sp>
            <p:nvSpPr>
              <p:cNvPr id="1392" name="Google Shape;1392;p36"/>
              <p:cNvSpPr/>
              <p:nvPr/>
            </p:nvSpPr>
            <p:spPr>
              <a:xfrm>
                <a:off x="7007161" y="5033200"/>
                <a:ext cx="240411" cy="51434"/>
              </a:xfrm>
              <a:custGeom>
                <a:rect b="b" l="l" r="r" t="t"/>
                <a:pathLst>
                  <a:path extrusionOk="0" h="51434" w="240411">
                    <a:moveTo>
                      <a:pt x="214694" y="51435"/>
                    </a:moveTo>
                    <a:lnTo>
                      <a:pt x="25718" y="51435"/>
                    </a:lnTo>
                    <a:cubicBezTo>
                      <a:pt x="11525" y="51435"/>
                      <a:pt x="0" y="39814"/>
                      <a:pt x="0" y="25717"/>
                    </a:cubicBezTo>
                    <a:lnTo>
                      <a:pt x="0" y="25717"/>
                    </a:lnTo>
                    <a:cubicBezTo>
                      <a:pt x="0" y="11525"/>
                      <a:pt x="11621" y="0"/>
                      <a:pt x="25718" y="0"/>
                    </a:cubicBezTo>
                    <a:lnTo>
                      <a:pt x="214694" y="0"/>
                    </a:lnTo>
                    <a:cubicBezTo>
                      <a:pt x="228886" y="0"/>
                      <a:pt x="240411" y="11621"/>
                      <a:pt x="240411" y="25717"/>
                    </a:cubicBezTo>
                    <a:lnTo>
                      <a:pt x="240411" y="25717"/>
                    </a:lnTo>
                    <a:cubicBezTo>
                      <a:pt x="240411" y="39909"/>
                      <a:pt x="228791" y="51435"/>
                      <a:pt x="214694" y="514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36"/>
              <p:cNvSpPr/>
              <p:nvPr/>
            </p:nvSpPr>
            <p:spPr>
              <a:xfrm>
                <a:off x="7073264" y="5047202"/>
                <a:ext cx="108204" cy="23240"/>
              </a:xfrm>
              <a:custGeom>
                <a:rect b="b" l="l" r="r" t="t"/>
                <a:pathLst>
                  <a:path extrusionOk="0" h="23240" w="108204">
                    <a:moveTo>
                      <a:pt x="96584" y="23241"/>
                    </a:moveTo>
                    <a:lnTo>
                      <a:pt x="11621" y="23241"/>
                    </a:lnTo>
                    <a:cubicBezTo>
                      <a:pt x="5239" y="23241"/>
                      <a:pt x="0" y="18002"/>
                      <a:pt x="0" y="11620"/>
                    </a:cubicBezTo>
                    <a:lnTo>
                      <a:pt x="0" y="11620"/>
                    </a:lnTo>
                    <a:cubicBezTo>
                      <a:pt x="0" y="5239"/>
                      <a:pt x="5239" y="0"/>
                      <a:pt x="11621" y="0"/>
                    </a:cubicBezTo>
                    <a:lnTo>
                      <a:pt x="96584" y="0"/>
                    </a:lnTo>
                    <a:cubicBezTo>
                      <a:pt x="102965" y="0"/>
                      <a:pt x="108204" y="5239"/>
                      <a:pt x="108204" y="11620"/>
                    </a:cubicBezTo>
                    <a:lnTo>
                      <a:pt x="108204" y="11620"/>
                    </a:lnTo>
                    <a:cubicBezTo>
                      <a:pt x="108204" y="18002"/>
                      <a:pt x="102965" y="23241"/>
                      <a:pt x="96584" y="23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4" name="Google Shape;1394;p36"/>
            <p:cNvGrpSpPr/>
            <p:nvPr/>
          </p:nvGrpSpPr>
          <p:grpSpPr>
            <a:xfrm>
              <a:off x="6548871" y="2408331"/>
              <a:ext cx="1090139" cy="89414"/>
              <a:chOff x="6037516" y="4427791"/>
              <a:chExt cx="1210056" cy="99250"/>
            </a:xfrm>
          </p:grpSpPr>
          <p:sp>
            <p:nvSpPr>
              <p:cNvPr id="1395" name="Google Shape;1395;p36"/>
              <p:cNvSpPr/>
              <p:nvPr/>
            </p:nvSpPr>
            <p:spPr>
              <a:xfrm>
                <a:off x="6037516" y="4427791"/>
                <a:ext cx="49625" cy="99250"/>
              </a:xfrm>
              <a:custGeom>
                <a:rect b="b" l="l" r="r" t="t"/>
                <a:pathLst>
                  <a:path extrusionOk="0" h="99250" w="49625">
                    <a:moveTo>
                      <a:pt x="0" y="49625"/>
                    </a:moveTo>
                    <a:lnTo>
                      <a:pt x="49625" y="99251"/>
                    </a:lnTo>
                    <a:lnTo>
                      <a:pt x="49625" y="0"/>
                    </a:lnTo>
                    <a:lnTo>
                      <a:pt x="0" y="496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36"/>
              <p:cNvSpPr/>
              <p:nvPr/>
            </p:nvSpPr>
            <p:spPr>
              <a:xfrm>
                <a:off x="7197947" y="4427791"/>
                <a:ext cx="49625" cy="99250"/>
              </a:xfrm>
              <a:custGeom>
                <a:rect b="b" l="l" r="r" t="t"/>
                <a:pathLst>
                  <a:path extrusionOk="0" h="99250" w="49625">
                    <a:moveTo>
                      <a:pt x="0" y="0"/>
                    </a:moveTo>
                    <a:lnTo>
                      <a:pt x="0" y="99251"/>
                    </a:lnTo>
                    <a:lnTo>
                      <a:pt x="49625" y="496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7" name="Google Shape;1397;p36"/>
            <p:cNvGrpSpPr/>
            <p:nvPr/>
          </p:nvGrpSpPr>
          <p:grpSpPr>
            <a:xfrm>
              <a:off x="7012935" y="2651519"/>
              <a:ext cx="157033" cy="16304"/>
              <a:chOff x="6552628" y="4697730"/>
              <a:chExt cx="174307" cy="18097"/>
            </a:xfrm>
          </p:grpSpPr>
          <p:sp>
            <p:nvSpPr>
              <p:cNvPr id="1398" name="Google Shape;1398;p36"/>
              <p:cNvSpPr/>
              <p:nvPr/>
            </p:nvSpPr>
            <p:spPr>
              <a:xfrm>
                <a:off x="6552628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8" y="9049"/>
                    </a:moveTo>
                    <a:cubicBezTo>
                      <a:pt x="18098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8" y="4000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36"/>
              <p:cNvSpPr/>
              <p:nvPr/>
            </p:nvSpPr>
            <p:spPr>
              <a:xfrm>
                <a:off x="6591681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36"/>
              <p:cNvSpPr/>
              <p:nvPr/>
            </p:nvSpPr>
            <p:spPr>
              <a:xfrm>
                <a:off x="6630733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36"/>
              <p:cNvSpPr/>
              <p:nvPr/>
            </p:nvSpPr>
            <p:spPr>
              <a:xfrm>
                <a:off x="6669881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36"/>
              <p:cNvSpPr/>
              <p:nvPr/>
            </p:nvSpPr>
            <p:spPr>
              <a:xfrm>
                <a:off x="6708838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8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8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3" name="Google Shape;1403;p36"/>
            <p:cNvSpPr/>
            <p:nvPr/>
          </p:nvSpPr>
          <p:spPr>
            <a:xfrm>
              <a:off x="6548699" y="3046960"/>
              <a:ext cx="1089050" cy="8572"/>
            </a:xfrm>
            <a:custGeom>
              <a:rect b="b" l="l" r="r" t="t"/>
              <a:pathLst>
                <a:path extrusionOk="0" h="9525" w="1210055">
                  <a:moveTo>
                    <a:pt x="0" y="0"/>
                  </a:moveTo>
                  <a:lnTo>
                    <a:pt x="1210056" y="0"/>
                  </a:lnTo>
                </a:path>
              </a:pathLst>
            </a:custGeom>
            <a:noFill/>
            <a:ln cap="flat" cmpd="sng" w="17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4" name="Google Shape;1404;p36"/>
            <p:cNvGrpSpPr/>
            <p:nvPr/>
          </p:nvGrpSpPr>
          <p:grpSpPr>
            <a:xfrm>
              <a:off x="6505708" y="2659414"/>
              <a:ext cx="413779" cy="413778"/>
              <a:chOff x="5989605" y="4706493"/>
              <a:chExt cx="459295" cy="459294"/>
            </a:xfrm>
          </p:grpSpPr>
          <p:grpSp>
            <p:nvGrpSpPr>
              <p:cNvPr id="1405" name="Google Shape;1405;p36"/>
              <p:cNvGrpSpPr/>
              <p:nvPr/>
            </p:nvGrpSpPr>
            <p:grpSpPr>
              <a:xfrm>
                <a:off x="6001893" y="4718780"/>
                <a:ext cx="444150" cy="444151"/>
                <a:chOff x="6001893" y="4718780"/>
                <a:chExt cx="444150" cy="444151"/>
              </a:xfrm>
            </p:grpSpPr>
            <p:sp>
              <p:nvSpPr>
                <p:cNvPr id="1406" name="Google Shape;1406;p36"/>
                <p:cNvSpPr/>
                <p:nvPr/>
              </p:nvSpPr>
              <p:spPr>
                <a:xfrm>
                  <a:off x="6017418" y="5153406"/>
                  <a:ext cx="388048" cy="9525"/>
                </a:xfrm>
                <a:custGeom>
                  <a:rect b="b" l="l" r="r" t="t"/>
                  <a:pathLst>
                    <a:path extrusionOk="0" h="9525" w="388048">
                      <a:moveTo>
                        <a:pt x="38804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36"/>
                <p:cNvSpPr/>
                <p:nvPr/>
              </p:nvSpPr>
              <p:spPr>
                <a:xfrm>
                  <a:off x="6001893" y="4734306"/>
                  <a:ext cx="9525" cy="388048"/>
                </a:xfrm>
                <a:custGeom>
                  <a:rect b="b" l="l" r="r" t="t"/>
                  <a:pathLst>
                    <a:path extrusionOk="0" h="388048" w="9525">
                      <a:moveTo>
                        <a:pt x="0" y="388049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36"/>
                <p:cNvSpPr/>
                <p:nvPr/>
              </p:nvSpPr>
              <p:spPr>
                <a:xfrm>
                  <a:off x="6032944" y="4718780"/>
                  <a:ext cx="388048" cy="9525"/>
                </a:xfrm>
                <a:custGeom>
                  <a:rect b="b" l="l" r="r" t="t"/>
                  <a:pathLst>
                    <a:path extrusionOk="0" h="9525" w="388048">
                      <a:moveTo>
                        <a:pt x="0" y="0"/>
                      </a:moveTo>
                      <a:lnTo>
                        <a:pt x="388048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36"/>
                <p:cNvSpPr/>
                <p:nvPr/>
              </p:nvSpPr>
              <p:spPr>
                <a:xfrm>
                  <a:off x="6436518" y="4749831"/>
                  <a:ext cx="9525" cy="388048"/>
                </a:xfrm>
                <a:custGeom>
                  <a:rect b="b" l="l" r="r" t="t"/>
                  <a:pathLst>
                    <a:path extrusionOk="0" h="388048" w="9525">
                      <a:moveTo>
                        <a:pt x="0" y="0"/>
                      </a:moveTo>
                      <a:lnTo>
                        <a:pt x="0" y="388049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0" name="Google Shape;1410;p36"/>
              <p:cNvGrpSpPr/>
              <p:nvPr/>
            </p:nvGrpSpPr>
            <p:grpSpPr>
              <a:xfrm>
                <a:off x="5989605" y="4706493"/>
                <a:ext cx="459295" cy="459294"/>
                <a:chOff x="5989605" y="4706493"/>
                <a:chExt cx="459295" cy="459294"/>
              </a:xfrm>
            </p:grpSpPr>
            <p:grpSp>
              <p:nvGrpSpPr>
                <p:cNvPr id="1411" name="Google Shape;1411;p36"/>
                <p:cNvGrpSpPr/>
                <p:nvPr/>
              </p:nvGrpSpPr>
              <p:grpSpPr>
                <a:xfrm>
                  <a:off x="5989605" y="4706493"/>
                  <a:ext cx="459295" cy="24669"/>
                  <a:chOff x="5989605" y="4706493"/>
                  <a:chExt cx="459295" cy="24669"/>
                </a:xfrm>
              </p:grpSpPr>
              <p:sp>
                <p:nvSpPr>
                  <p:cNvPr id="1412" name="Google Shape;1412;p36"/>
                  <p:cNvSpPr/>
                  <p:nvPr/>
                </p:nvSpPr>
                <p:spPr>
                  <a:xfrm>
                    <a:off x="5989605" y="4706493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3" name="Google Shape;1413;p36"/>
                  <p:cNvSpPr/>
                  <p:nvPr/>
                </p:nvSpPr>
                <p:spPr>
                  <a:xfrm>
                    <a:off x="6206871" y="4706493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4" name="Google Shape;1414;p36"/>
                  <p:cNvSpPr/>
                  <p:nvPr/>
                </p:nvSpPr>
                <p:spPr>
                  <a:xfrm>
                    <a:off x="6424231" y="4706493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5" name="Google Shape;1415;p36"/>
                <p:cNvGrpSpPr/>
                <p:nvPr/>
              </p:nvGrpSpPr>
              <p:grpSpPr>
                <a:xfrm>
                  <a:off x="5989605" y="4923758"/>
                  <a:ext cx="459295" cy="24669"/>
                  <a:chOff x="5989605" y="4923758"/>
                  <a:chExt cx="459295" cy="24669"/>
                </a:xfrm>
              </p:grpSpPr>
              <p:sp>
                <p:nvSpPr>
                  <p:cNvPr id="1416" name="Google Shape;1416;p36"/>
                  <p:cNvSpPr/>
                  <p:nvPr/>
                </p:nvSpPr>
                <p:spPr>
                  <a:xfrm>
                    <a:off x="5989605" y="492375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36"/>
                  <p:cNvSpPr/>
                  <p:nvPr/>
                </p:nvSpPr>
                <p:spPr>
                  <a:xfrm>
                    <a:off x="6424231" y="492375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8" name="Google Shape;1418;p36"/>
                <p:cNvGrpSpPr/>
                <p:nvPr/>
              </p:nvGrpSpPr>
              <p:grpSpPr>
                <a:xfrm>
                  <a:off x="5989605" y="5141118"/>
                  <a:ext cx="459295" cy="24669"/>
                  <a:chOff x="5989605" y="5141118"/>
                  <a:chExt cx="459295" cy="24669"/>
                </a:xfrm>
              </p:grpSpPr>
              <p:sp>
                <p:nvSpPr>
                  <p:cNvPr id="1419" name="Google Shape;1419;p36"/>
                  <p:cNvSpPr/>
                  <p:nvPr/>
                </p:nvSpPr>
                <p:spPr>
                  <a:xfrm>
                    <a:off x="5989605" y="514111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0" name="Google Shape;1420;p36"/>
                  <p:cNvSpPr/>
                  <p:nvPr/>
                </p:nvSpPr>
                <p:spPr>
                  <a:xfrm>
                    <a:off x="6206871" y="514111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1" name="Google Shape;1421;p36"/>
                  <p:cNvSpPr/>
                  <p:nvPr/>
                </p:nvSpPr>
                <p:spPr>
                  <a:xfrm>
                    <a:off x="6424231" y="514111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422" name="Google Shape;1422;p36"/>
          <p:cNvGrpSpPr/>
          <p:nvPr/>
        </p:nvGrpSpPr>
        <p:grpSpPr>
          <a:xfrm>
            <a:off x="162649" y="1758743"/>
            <a:ext cx="479083" cy="595031"/>
            <a:chOff x="5580610" y="1953710"/>
            <a:chExt cx="392498" cy="487491"/>
          </a:xfrm>
        </p:grpSpPr>
        <p:grpSp>
          <p:nvGrpSpPr>
            <p:cNvPr id="1423" name="Google Shape;1423;p36"/>
            <p:cNvGrpSpPr/>
            <p:nvPr/>
          </p:nvGrpSpPr>
          <p:grpSpPr>
            <a:xfrm>
              <a:off x="5580610" y="1953710"/>
              <a:ext cx="392498" cy="487491"/>
              <a:chOff x="7385113" y="1535430"/>
              <a:chExt cx="435673" cy="541115"/>
            </a:xfrm>
          </p:grpSpPr>
          <p:sp>
            <p:nvSpPr>
              <p:cNvPr id="1424" name="Google Shape;1424;p36"/>
              <p:cNvSpPr/>
              <p:nvPr/>
            </p:nvSpPr>
            <p:spPr>
              <a:xfrm>
                <a:off x="7385113" y="1535430"/>
                <a:ext cx="435673" cy="541115"/>
              </a:xfrm>
              <a:custGeom>
                <a:rect b="b" l="l" r="r" t="t"/>
                <a:pathLst>
                  <a:path extrusionOk="0" h="541115" w="435673">
                    <a:moveTo>
                      <a:pt x="394621" y="0"/>
                    </a:moveTo>
                    <a:cubicBezTo>
                      <a:pt x="417294" y="0"/>
                      <a:pt x="435674" y="18380"/>
                      <a:pt x="435674" y="41053"/>
                    </a:cubicBezTo>
                    <a:lnTo>
                      <a:pt x="435674" y="500062"/>
                    </a:lnTo>
                    <a:cubicBezTo>
                      <a:pt x="435674" y="522735"/>
                      <a:pt x="417294" y="541115"/>
                      <a:pt x="394621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5" name="Google Shape;1425;p36"/>
              <p:cNvGrpSpPr/>
              <p:nvPr/>
            </p:nvGrpSpPr>
            <p:grpSpPr>
              <a:xfrm>
                <a:off x="7612094" y="1566576"/>
                <a:ext cx="164781" cy="41529"/>
                <a:chOff x="7612094" y="1566576"/>
                <a:chExt cx="164781" cy="41529"/>
              </a:xfrm>
            </p:grpSpPr>
            <p:sp>
              <p:nvSpPr>
                <p:cNvPr id="1426" name="Google Shape;1426;p36"/>
                <p:cNvSpPr/>
                <p:nvPr/>
              </p:nvSpPr>
              <p:spPr>
                <a:xfrm>
                  <a:off x="7735347" y="1566576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36"/>
                <p:cNvSpPr/>
                <p:nvPr/>
              </p:nvSpPr>
              <p:spPr>
                <a:xfrm>
                  <a:off x="7673721" y="1566576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4"/>
                        <a:pt x="0" y="20765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36"/>
                <p:cNvSpPr/>
                <p:nvPr/>
              </p:nvSpPr>
              <p:spPr>
                <a:xfrm>
                  <a:off x="7612094" y="1566576"/>
                  <a:ext cx="41529" cy="41529"/>
                </a:xfrm>
                <a:custGeom>
                  <a:rect b="b" l="l" r="r" t="t"/>
                  <a:pathLst>
                    <a:path extrusionOk="0" h="41529" w="41529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29" name="Google Shape;1429;p36"/>
            <p:cNvGrpSpPr/>
            <p:nvPr/>
          </p:nvGrpSpPr>
          <p:grpSpPr>
            <a:xfrm>
              <a:off x="5612446" y="2047672"/>
              <a:ext cx="323505" cy="338352"/>
              <a:chOff x="7420451" y="1639728"/>
              <a:chExt cx="359091" cy="375571"/>
            </a:xfrm>
          </p:grpSpPr>
          <p:sp>
            <p:nvSpPr>
              <p:cNvPr id="1430" name="Google Shape;1430;p36"/>
              <p:cNvSpPr/>
              <p:nvPr/>
            </p:nvSpPr>
            <p:spPr>
              <a:xfrm>
                <a:off x="7420451" y="1852041"/>
                <a:ext cx="357473" cy="163258"/>
              </a:xfrm>
              <a:custGeom>
                <a:rect b="b" l="l" r="r" t="t"/>
                <a:pathLst>
                  <a:path extrusionOk="0" h="163258" w="357473">
                    <a:moveTo>
                      <a:pt x="40196" y="72962"/>
                    </a:moveTo>
                    <a:lnTo>
                      <a:pt x="0" y="72962"/>
                    </a:lnTo>
                    <a:lnTo>
                      <a:pt x="0" y="90297"/>
                    </a:lnTo>
                    <a:lnTo>
                      <a:pt x="40196" y="90297"/>
                    </a:lnTo>
                    <a:lnTo>
                      <a:pt x="40196" y="72962"/>
                    </a:lnTo>
                    <a:close/>
                    <a:moveTo>
                      <a:pt x="185166" y="126778"/>
                    </a:moveTo>
                    <a:lnTo>
                      <a:pt x="294894" y="126778"/>
                    </a:lnTo>
                    <a:lnTo>
                      <a:pt x="294894" y="109347"/>
                    </a:lnTo>
                    <a:lnTo>
                      <a:pt x="185166" y="109347"/>
                    </a:lnTo>
                    <a:lnTo>
                      <a:pt x="185166" y="126778"/>
                    </a:lnTo>
                    <a:close/>
                    <a:moveTo>
                      <a:pt x="294894" y="0"/>
                    </a:moveTo>
                    <a:lnTo>
                      <a:pt x="38291" y="0"/>
                    </a:lnTo>
                    <a:lnTo>
                      <a:pt x="38291" y="17335"/>
                    </a:lnTo>
                    <a:lnTo>
                      <a:pt x="294894" y="17335"/>
                    </a:lnTo>
                    <a:lnTo>
                      <a:pt x="294894" y="0"/>
                    </a:lnTo>
                    <a:close/>
                    <a:moveTo>
                      <a:pt x="0" y="163259"/>
                    </a:moveTo>
                    <a:lnTo>
                      <a:pt x="99632" y="163259"/>
                    </a:lnTo>
                    <a:lnTo>
                      <a:pt x="99632" y="145828"/>
                    </a:lnTo>
                    <a:lnTo>
                      <a:pt x="0" y="145828"/>
                    </a:lnTo>
                    <a:lnTo>
                      <a:pt x="0" y="163259"/>
                    </a:lnTo>
                    <a:close/>
                    <a:moveTo>
                      <a:pt x="76581" y="36481"/>
                    </a:moveTo>
                    <a:lnTo>
                      <a:pt x="0" y="36481"/>
                    </a:lnTo>
                    <a:lnTo>
                      <a:pt x="0" y="53816"/>
                    </a:lnTo>
                    <a:lnTo>
                      <a:pt x="76581" y="53816"/>
                    </a:lnTo>
                    <a:lnTo>
                      <a:pt x="76581" y="36481"/>
                    </a:lnTo>
                    <a:close/>
                    <a:moveTo>
                      <a:pt x="52483" y="90297"/>
                    </a:moveTo>
                    <a:lnTo>
                      <a:pt x="207836" y="90297"/>
                    </a:lnTo>
                    <a:lnTo>
                      <a:pt x="207836" y="72962"/>
                    </a:lnTo>
                    <a:lnTo>
                      <a:pt x="52483" y="72962"/>
                    </a:lnTo>
                    <a:lnTo>
                      <a:pt x="52483" y="90297"/>
                    </a:lnTo>
                    <a:close/>
                    <a:moveTo>
                      <a:pt x="164402" y="109347"/>
                    </a:moveTo>
                    <a:lnTo>
                      <a:pt x="0" y="109347"/>
                    </a:lnTo>
                    <a:lnTo>
                      <a:pt x="0" y="126778"/>
                    </a:lnTo>
                    <a:lnTo>
                      <a:pt x="164402" y="126778"/>
                    </a:lnTo>
                    <a:lnTo>
                      <a:pt x="164402" y="109347"/>
                    </a:lnTo>
                    <a:close/>
                    <a:moveTo>
                      <a:pt x="220218" y="90297"/>
                    </a:moveTo>
                    <a:lnTo>
                      <a:pt x="357378" y="90297"/>
                    </a:lnTo>
                    <a:lnTo>
                      <a:pt x="357378" y="72962"/>
                    </a:lnTo>
                    <a:lnTo>
                      <a:pt x="220218" y="72962"/>
                    </a:lnTo>
                    <a:lnTo>
                      <a:pt x="220218" y="90297"/>
                    </a:lnTo>
                    <a:close/>
                    <a:moveTo>
                      <a:pt x="97441" y="53816"/>
                    </a:moveTo>
                    <a:lnTo>
                      <a:pt x="357474" y="53816"/>
                    </a:lnTo>
                    <a:lnTo>
                      <a:pt x="357474" y="36481"/>
                    </a:lnTo>
                    <a:lnTo>
                      <a:pt x="97441" y="36481"/>
                    </a:lnTo>
                    <a:lnTo>
                      <a:pt x="97441" y="53816"/>
                    </a:lnTo>
                    <a:close/>
                    <a:moveTo>
                      <a:pt x="305371" y="0"/>
                    </a:moveTo>
                    <a:lnTo>
                      <a:pt x="305371" y="17335"/>
                    </a:lnTo>
                    <a:lnTo>
                      <a:pt x="357378" y="17335"/>
                    </a:lnTo>
                    <a:lnTo>
                      <a:pt x="357378" y="0"/>
                    </a:lnTo>
                    <a:lnTo>
                      <a:pt x="305371" y="0"/>
                    </a:lnTo>
                    <a:close/>
                    <a:moveTo>
                      <a:pt x="315659" y="126778"/>
                    </a:moveTo>
                    <a:lnTo>
                      <a:pt x="357378" y="126778"/>
                    </a:lnTo>
                    <a:lnTo>
                      <a:pt x="357378" y="109347"/>
                    </a:lnTo>
                    <a:lnTo>
                      <a:pt x="315659" y="109347"/>
                    </a:lnTo>
                    <a:lnTo>
                      <a:pt x="315659" y="126778"/>
                    </a:lnTo>
                    <a:close/>
                    <a:moveTo>
                      <a:pt x="120396" y="163259"/>
                    </a:moveTo>
                    <a:lnTo>
                      <a:pt x="222981" y="163259"/>
                    </a:lnTo>
                    <a:lnTo>
                      <a:pt x="222981" y="145828"/>
                    </a:lnTo>
                    <a:lnTo>
                      <a:pt x="120396" y="145828"/>
                    </a:lnTo>
                    <a:lnTo>
                      <a:pt x="120396" y="163259"/>
                    </a:lnTo>
                    <a:close/>
                    <a:moveTo>
                      <a:pt x="235363" y="163259"/>
                    </a:moveTo>
                    <a:lnTo>
                      <a:pt x="313563" y="163259"/>
                    </a:lnTo>
                    <a:lnTo>
                      <a:pt x="313563" y="145828"/>
                    </a:lnTo>
                    <a:lnTo>
                      <a:pt x="235363" y="145828"/>
                    </a:lnTo>
                    <a:lnTo>
                      <a:pt x="235363" y="1632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36"/>
              <p:cNvSpPr/>
              <p:nvPr/>
            </p:nvSpPr>
            <p:spPr>
              <a:xfrm>
                <a:off x="7425594" y="1639728"/>
                <a:ext cx="353948" cy="180117"/>
              </a:xfrm>
              <a:custGeom>
                <a:rect b="b" l="l" r="r" t="t"/>
                <a:pathLst>
                  <a:path extrusionOk="0" h="180117" w="353948">
                    <a:moveTo>
                      <a:pt x="0" y="0"/>
                    </a:moveTo>
                    <a:lnTo>
                      <a:pt x="353949" y="0"/>
                    </a:lnTo>
                    <a:lnTo>
                      <a:pt x="353949" y="180118"/>
                    </a:lnTo>
                    <a:lnTo>
                      <a:pt x="0" y="1801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2" name="Google Shape;1432;p36"/>
          <p:cNvGrpSpPr/>
          <p:nvPr/>
        </p:nvGrpSpPr>
        <p:grpSpPr>
          <a:xfrm>
            <a:off x="2724817" y="2484499"/>
            <a:ext cx="1047787" cy="27232"/>
            <a:chOff x="7384446" y="3573113"/>
            <a:chExt cx="952880" cy="24765"/>
          </a:xfrm>
        </p:grpSpPr>
        <p:sp>
          <p:nvSpPr>
            <p:cNvPr id="1433" name="Google Shape;1433;p36"/>
            <p:cNvSpPr/>
            <p:nvPr/>
          </p:nvSpPr>
          <p:spPr>
            <a:xfrm>
              <a:off x="7396162" y="3585495"/>
              <a:ext cx="929354" cy="9525"/>
            </a:xfrm>
            <a:custGeom>
              <a:rect b="b" l="l" r="r" t="t"/>
              <a:pathLst>
                <a:path extrusionOk="0" h="9525" w="929354">
                  <a:moveTo>
                    <a:pt x="929354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8312562" y="357311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12382" y="0"/>
                  </a:moveTo>
                  <a:cubicBezTo>
                    <a:pt x="19240" y="0"/>
                    <a:pt x="24765" y="5524"/>
                    <a:pt x="24765" y="12382"/>
                  </a:cubicBezTo>
                  <a:cubicBezTo>
                    <a:pt x="24765" y="19240"/>
                    <a:pt x="19240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7384446" y="357311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12382" y="0"/>
                  </a:move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0" y="24765"/>
                    <a:pt x="24765" y="19240"/>
                    <a:pt x="24765" y="12382"/>
                  </a:cubicBezTo>
                  <a:cubicBezTo>
                    <a:pt x="24765" y="5524"/>
                    <a:pt x="19240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36"/>
          <p:cNvGrpSpPr/>
          <p:nvPr/>
        </p:nvGrpSpPr>
        <p:grpSpPr>
          <a:xfrm>
            <a:off x="3454265" y="1942059"/>
            <a:ext cx="657643" cy="856749"/>
            <a:chOff x="-2" y="3134666"/>
            <a:chExt cx="498554" cy="649495"/>
          </a:xfrm>
        </p:grpSpPr>
        <p:grpSp>
          <p:nvGrpSpPr>
            <p:cNvPr id="1437" name="Google Shape;1437;p36"/>
            <p:cNvGrpSpPr/>
            <p:nvPr/>
          </p:nvGrpSpPr>
          <p:grpSpPr>
            <a:xfrm>
              <a:off x="-2" y="3134666"/>
              <a:ext cx="498554" cy="649495"/>
              <a:chOff x="895350" y="4265199"/>
              <a:chExt cx="598074" cy="779145"/>
            </a:xfrm>
          </p:grpSpPr>
          <p:sp>
            <p:nvSpPr>
              <p:cNvPr id="1438" name="Google Shape;1438;p36"/>
              <p:cNvSpPr/>
              <p:nvPr/>
            </p:nvSpPr>
            <p:spPr>
              <a:xfrm>
                <a:off x="895350" y="4265199"/>
                <a:ext cx="598074" cy="779145"/>
              </a:xfrm>
              <a:custGeom>
                <a:rect b="b" l="l" r="r" t="t"/>
                <a:pathLst>
                  <a:path extrusionOk="0" h="77914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738092"/>
                    </a:lnTo>
                    <a:cubicBezTo>
                      <a:pt x="598075" y="760765"/>
                      <a:pt x="579695" y="779145"/>
                      <a:pt x="557022" y="779145"/>
                    </a:cubicBezTo>
                    <a:lnTo>
                      <a:pt x="41053" y="779145"/>
                    </a:lnTo>
                    <a:cubicBezTo>
                      <a:pt x="18380" y="779145"/>
                      <a:pt x="0" y="760765"/>
                      <a:pt x="0" y="73809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39" name="Google Shape;1439;p36"/>
              <p:cNvGrpSpPr/>
              <p:nvPr/>
            </p:nvGrpSpPr>
            <p:grpSpPr>
              <a:xfrm>
                <a:off x="1284732" y="4296441"/>
                <a:ext cx="164876" cy="41528"/>
                <a:chOff x="1284732" y="4296441"/>
                <a:chExt cx="164876" cy="41528"/>
              </a:xfrm>
            </p:grpSpPr>
            <p:sp>
              <p:nvSpPr>
                <p:cNvPr id="1440" name="Google Shape;1440;p36"/>
                <p:cNvSpPr/>
                <p:nvPr/>
              </p:nvSpPr>
              <p:spPr>
                <a:xfrm>
                  <a:off x="1408080" y="4296441"/>
                  <a:ext cx="41528" cy="41528"/>
                </a:xfrm>
                <a:custGeom>
                  <a:rect b="b" l="l" r="r" t="t"/>
                  <a:pathLst>
                    <a:path extrusionOk="0" h="41528" w="41528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36"/>
                <p:cNvSpPr/>
                <p:nvPr/>
              </p:nvSpPr>
              <p:spPr>
                <a:xfrm>
                  <a:off x="1346358" y="4296441"/>
                  <a:ext cx="41529" cy="41528"/>
                </a:xfrm>
                <a:custGeom>
                  <a:rect b="b" l="l" r="r" t="t"/>
                  <a:pathLst>
                    <a:path extrusionOk="0" h="41528" w="41529">
                      <a:moveTo>
                        <a:pt x="41529" y="20764"/>
                      </a:moveTo>
                      <a:cubicBezTo>
                        <a:pt x="41529" y="32290"/>
                        <a:pt x="32195" y="41529"/>
                        <a:pt x="20765" y="41529"/>
                      </a:cubicBezTo>
                      <a:cubicBezTo>
                        <a:pt x="9335" y="41529"/>
                        <a:pt x="0" y="32195"/>
                        <a:pt x="0" y="20764"/>
                      </a:cubicBezTo>
                      <a:cubicBezTo>
                        <a:pt x="0" y="9334"/>
                        <a:pt x="9335" y="0"/>
                        <a:pt x="20765" y="0"/>
                      </a:cubicBezTo>
                      <a:cubicBezTo>
                        <a:pt x="32195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36"/>
                <p:cNvSpPr/>
                <p:nvPr/>
              </p:nvSpPr>
              <p:spPr>
                <a:xfrm>
                  <a:off x="1284732" y="4296441"/>
                  <a:ext cx="41529" cy="41528"/>
                </a:xfrm>
                <a:custGeom>
                  <a:rect b="b" l="l" r="r" t="t"/>
                  <a:pathLst>
                    <a:path extrusionOk="0" h="41528" w="41529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5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5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3" name="Google Shape;1443;p36"/>
            <p:cNvGrpSpPr/>
            <p:nvPr/>
          </p:nvGrpSpPr>
          <p:grpSpPr>
            <a:xfrm>
              <a:off x="59230" y="3269171"/>
              <a:ext cx="382391" cy="400019"/>
              <a:chOff x="966406" y="4426553"/>
              <a:chExt cx="458723" cy="479869"/>
            </a:xfrm>
          </p:grpSpPr>
          <p:sp>
            <p:nvSpPr>
              <p:cNvPr id="1444" name="Google Shape;1444;p36"/>
              <p:cNvSpPr/>
              <p:nvPr/>
            </p:nvSpPr>
            <p:spPr>
              <a:xfrm>
                <a:off x="966406" y="4697825"/>
                <a:ext cx="456723" cy="208597"/>
              </a:xfrm>
              <a:custGeom>
                <a:rect b="b" l="l" r="r" t="t"/>
                <a:pathLst>
                  <a:path extrusionOk="0" h="208597" w="456723">
                    <a:moveTo>
                      <a:pt x="51340" y="93250"/>
                    </a:moveTo>
                    <a:lnTo>
                      <a:pt x="0" y="93250"/>
                    </a:lnTo>
                    <a:lnTo>
                      <a:pt x="0" y="115443"/>
                    </a:lnTo>
                    <a:lnTo>
                      <a:pt x="51340" y="115443"/>
                    </a:lnTo>
                    <a:lnTo>
                      <a:pt x="51340" y="93250"/>
                    </a:lnTo>
                    <a:close/>
                    <a:moveTo>
                      <a:pt x="236601" y="162020"/>
                    </a:moveTo>
                    <a:lnTo>
                      <a:pt x="376904" y="162020"/>
                    </a:lnTo>
                    <a:lnTo>
                      <a:pt x="376904" y="139827"/>
                    </a:lnTo>
                    <a:lnTo>
                      <a:pt x="236601" y="139827"/>
                    </a:lnTo>
                    <a:lnTo>
                      <a:pt x="236601" y="162020"/>
                    </a:lnTo>
                    <a:close/>
                    <a:moveTo>
                      <a:pt x="376809" y="0"/>
                    </a:moveTo>
                    <a:lnTo>
                      <a:pt x="48863" y="0"/>
                    </a:lnTo>
                    <a:lnTo>
                      <a:pt x="48863" y="22193"/>
                    </a:lnTo>
                    <a:lnTo>
                      <a:pt x="376809" y="22193"/>
                    </a:lnTo>
                    <a:lnTo>
                      <a:pt x="376809" y="0"/>
                    </a:lnTo>
                    <a:close/>
                    <a:moveTo>
                      <a:pt x="0" y="208597"/>
                    </a:moveTo>
                    <a:lnTo>
                      <a:pt x="127349" y="208597"/>
                    </a:lnTo>
                    <a:lnTo>
                      <a:pt x="127349" y="186404"/>
                    </a:lnTo>
                    <a:lnTo>
                      <a:pt x="0" y="186404"/>
                    </a:lnTo>
                    <a:lnTo>
                      <a:pt x="0" y="208597"/>
                    </a:lnTo>
                    <a:close/>
                    <a:moveTo>
                      <a:pt x="97917" y="46577"/>
                    </a:moveTo>
                    <a:lnTo>
                      <a:pt x="0" y="46577"/>
                    </a:lnTo>
                    <a:lnTo>
                      <a:pt x="0" y="68771"/>
                    </a:lnTo>
                    <a:lnTo>
                      <a:pt x="97917" y="68771"/>
                    </a:lnTo>
                    <a:lnTo>
                      <a:pt x="97917" y="46577"/>
                    </a:lnTo>
                    <a:close/>
                    <a:moveTo>
                      <a:pt x="67056" y="115348"/>
                    </a:moveTo>
                    <a:lnTo>
                      <a:pt x="265557" y="115348"/>
                    </a:lnTo>
                    <a:lnTo>
                      <a:pt x="265557" y="93154"/>
                    </a:lnTo>
                    <a:lnTo>
                      <a:pt x="67056" y="93154"/>
                    </a:lnTo>
                    <a:lnTo>
                      <a:pt x="67056" y="115348"/>
                    </a:lnTo>
                    <a:close/>
                    <a:moveTo>
                      <a:pt x="210026" y="139732"/>
                    </a:moveTo>
                    <a:lnTo>
                      <a:pt x="0" y="139732"/>
                    </a:lnTo>
                    <a:lnTo>
                      <a:pt x="0" y="161925"/>
                    </a:lnTo>
                    <a:lnTo>
                      <a:pt x="210122" y="161925"/>
                    </a:lnTo>
                    <a:lnTo>
                      <a:pt x="210122" y="139732"/>
                    </a:lnTo>
                    <a:close/>
                    <a:moveTo>
                      <a:pt x="281369" y="115348"/>
                    </a:moveTo>
                    <a:lnTo>
                      <a:pt x="456724" y="115348"/>
                    </a:lnTo>
                    <a:lnTo>
                      <a:pt x="456724" y="93154"/>
                    </a:lnTo>
                    <a:lnTo>
                      <a:pt x="281369" y="93154"/>
                    </a:lnTo>
                    <a:lnTo>
                      <a:pt x="281369" y="115348"/>
                    </a:lnTo>
                    <a:close/>
                    <a:moveTo>
                      <a:pt x="124397" y="68771"/>
                    </a:moveTo>
                    <a:lnTo>
                      <a:pt x="456629" y="68771"/>
                    </a:lnTo>
                    <a:lnTo>
                      <a:pt x="456629" y="46577"/>
                    </a:lnTo>
                    <a:lnTo>
                      <a:pt x="124397" y="46577"/>
                    </a:lnTo>
                    <a:lnTo>
                      <a:pt x="124397" y="68771"/>
                    </a:lnTo>
                    <a:close/>
                    <a:moveTo>
                      <a:pt x="390144" y="0"/>
                    </a:moveTo>
                    <a:lnTo>
                      <a:pt x="390144" y="22193"/>
                    </a:lnTo>
                    <a:lnTo>
                      <a:pt x="456629" y="22193"/>
                    </a:lnTo>
                    <a:lnTo>
                      <a:pt x="456629" y="0"/>
                    </a:lnTo>
                    <a:lnTo>
                      <a:pt x="390144" y="0"/>
                    </a:lnTo>
                    <a:close/>
                    <a:moveTo>
                      <a:pt x="403289" y="162020"/>
                    </a:moveTo>
                    <a:lnTo>
                      <a:pt x="456629" y="162020"/>
                    </a:lnTo>
                    <a:lnTo>
                      <a:pt x="456629" y="139827"/>
                    </a:lnTo>
                    <a:lnTo>
                      <a:pt x="403289" y="139827"/>
                    </a:lnTo>
                    <a:lnTo>
                      <a:pt x="403289" y="162020"/>
                    </a:lnTo>
                    <a:close/>
                    <a:moveTo>
                      <a:pt x="153734" y="208597"/>
                    </a:moveTo>
                    <a:lnTo>
                      <a:pt x="284893" y="208597"/>
                    </a:lnTo>
                    <a:lnTo>
                      <a:pt x="284893" y="186404"/>
                    </a:lnTo>
                    <a:lnTo>
                      <a:pt x="153734" y="186404"/>
                    </a:lnTo>
                    <a:lnTo>
                      <a:pt x="153734" y="208597"/>
                    </a:lnTo>
                    <a:close/>
                    <a:moveTo>
                      <a:pt x="300704" y="208597"/>
                    </a:moveTo>
                    <a:lnTo>
                      <a:pt x="400622" y="208597"/>
                    </a:lnTo>
                    <a:lnTo>
                      <a:pt x="400622" y="186404"/>
                    </a:lnTo>
                    <a:lnTo>
                      <a:pt x="300704" y="186404"/>
                    </a:lnTo>
                    <a:lnTo>
                      <a:pt x="300704" y="2085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36"/>
              <p:cNvSpPr/>
              <p:nvPr/>
            </p:nvSpPr>
            <p:spPr>
              <a:xfrm>
                <a:off x="972883" y="4426553"/>
                <a:ext cx="452246" cy="230219"/>
              </a:xfrm>
              <a:custGeom>
                <a:rect b="b" l="l" r="r" t="t"/>
                <a:pathLst>
                  <a:path extrusionOk="0" h="230219" w="452246">
                    <a:moveTo>
                      <a:pt x="0" y="0"/>
                    </a:moveTo>
                    <a:lnTo>
                      <a:pt x="452247" y="0"/>
                    </a:lnTo>
                    <a:lnTo>
                      <a:pt x="452247" y="230219"/>
                    </a:lnTo>
                    <a:lnTo>
                      <a:pt x="0" y="2302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6" name="Google Shape;1446;p36"/>
          <p:cNvGrpSpPr/>
          <p:nvPr/>
        </p:nvGrpSpPr>
        <p:grpSpPr>
          <a:xfrm>
            <a:off x="79017" y="2892200"/>
            <a:ext cx="645598" cy="1166771"/>
            <a:chOff x="5165167" y="2950875"/>
            <a:chExt cx="645598" cy="1166771"/>
          </a:xfrm>
        </p:grpSpPr>
        <p:grpSp>
          <p:nvGrpSpPr>
            <p:cNvPr id="1447" name="Google Shape;1447;p36"/>
            <p:cNvGrpSpPr/>
            <p:nvPr/>
          </p:nvGrpSpPr>
          <p:grpSpPr>
            <a:xfrm>
              <a:off x="5165167" y="2950875"/>
              <a:ext cx="645598" cy="1166771"/>
              <a:chOff x="1024660" y="3708890"/>
              <a:chExt cx="489423" cy="884520"/>
            </a:xfrm>
          </p:grpSpPr>
          <p:grpSp>
            <p:nvGrpSpPr>
              <p:cNvPr id="1448" name="Google Shape;1448;p36"/>
              <p:cNvGrpSpPr/>
              <p:nvPr/>
            </p:nvGrpSpPr>
            <p:grpSpPr>
              <a:xfrm>
                <a:off x="1024660" y="3708890"/>
                <a:ext cx="489423" cy="884520"/>
                <a:chOff x="2124551" y="4954047"/>
                <a:chExt cx="587120" cy="1061085"/>
              </a:xfrm>
            </p:grpSpPr>
            <p:sp>
              <p:nvSpPr>
                <p:cNvPr id="1449" name="Google Shape;1449;p36"/>
                <p:cNvSpPr/>
                <p:nvPr/>
              </p:nvSpPr>
              <p:spPr>
                <a:xfrm>
                  <a:off x="2124551" y="4954047"/>
                  <a:ext cx="587120" cy="1061085"/>
                </a:xfrm>
                <a:custGeom>
                  <a:rect b="b" l="l" r="r" t="t"/>
                  <a:pathLst>
                    <a:path extrusionOk="0" h="1061085" w="587120">
                      <a:moveTo>
                        <a:pt x="91440" y="0"/>
                      </a:moveTo>
                      <a:lnTo>
                        <a:pt x="495681" y="0"/>
                      </a:lnTo>
                      <a:cubicBezTo>
                        <a:pt x="546163" y="0"/>
                        <a:pt x="587121" y="40958"/>
                        <a:pt x="587121" y="91440"/>
                      </a:cubicBezTo>
                      <a:lnTo>
                        <a:pt x="587121" y="969645"/>
                      </a:lnTo>
                      <a:cubicBezTo>
                        <a:pt x="587121" y="1020128"/>
                        <a:pt x="546163" y="1061085"/>
                        <a:pt x="495681" y="1061085"/>
                      </a:cubicBezTo>
                      <a:lnTo>
                        <a:pt x="91440" y="1061085"/>
                      </a:lnTo>
                      <a:cubicBezTo>
                        <a:pt x="40958" y="1061085"/>
                        <a:pt x="0" y="1020128"/>
                        <a:pt x="0" y="969645"/>
                      </a:cubicBezTo>
                      <a:lnTo>
                        <a:pt x="0" y="91440"/>
                      </a:lnTo>
                      <a:cubicBezTo>
                        <a:pt x="0" y="40958"/>
                        <a:pt x="40958" y="0"/>
                        <a:pt x="914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0" name="Google Shape;1450;p36"/>
                <p:cNvSpPr/>
                <p:nvPr/>
              </p:nvSpPr>
              <p:spPr>
                <a:xfrm>
                  <a:off x="2339530" y="4987099"/>
                  <a:ext cx="157162" cy="25527"/>
                </a:xfrm>
                <a:custGeom>
                  <a:rect b="b" l="l" r="r" t="t"/>
                  <a:pathLst>
                    <a:path extrusionOk="0" h="25527" w="157162">
                      <a:moveTo>
                        <a:pt x="144399" y="25527"/>
                      </a:moveTo>
                      <a:lnTo>
                        <a:pt x="12764" y="25527"/>
                      </a:lnTo>
                      <a:cubicBezTo>
                        <a:pt x="5715" y="25527"/>
                        <a:pt x="0" y="19812"/>
                        <a:pt x="0" y="12764"/>
                      </a:cubicBezTo>
                      <a:lnTo>
                        <a:pt x="0" y="12764"/>
                      </a:lnTo>
                      <a:cubicBezTo>
                        <a:pt x="0" y="5715"/>
                        <a:pt x="5715" y="0"/>
                        <a:pt x="12764" y="0"/>
                      </a:cubicBezTo>
                      <a:lnTo>
                        <a:pt x="144399" y="0"/>
                      </a:lnTo>
                      <a:cubicBezTo>
                        <a:pt x="151448" y="0"/>
                        <a:pt x="157163" y="5715"/>
                        <a:pt x="157163" y="12764"/>
                      </a:cubicBezTo>
                      <a:lnTo>
                        <a:pt x="157163" y="12764"/>
                      </a:lnTo>
                      <a:cubicBezTo>
                        <a:pt x="157163" y="19812"/>
                        <a:pt x="151448" y="25527"/>
                        <a:pt x="144399" y="255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51" name="Google Shape;1451;p36"/>
              <p:cNvSpPr/>
              <p:nvPr/>
            </p:nvSpPr>
            <p:spPr>
              <a:xfrm>
                <a:off x="1059199" y="3818860"/>
                <a:ext cx="419712" cy="647607"/>
              </a:xfrm>
              <a:custGeom>
                <a:rect b="b" l="l" r="r" t="t"/>
                <a:pathLst>
                  <a:path extrusionOk="0" h="777906" w="504158">
                    <a:moveTo>
                      <a:pt x="0" y="0"/>
                    </a:moveTo>
                    <a:lnTo>
                      <a:pt x="504158" y="0"/>
                    </a:lnTo>
                    <a:lnTo>
                      <a:pt x="504158" y="777907"/>
                    </a:lnTo>
                    <a:lnTo>
                      <a:pt x="0" y="7779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52" name="Google Shape;1452;p36"/>
              <p:cNvGrpSpPr/>
              <p:nvPr/>
            </p:nvGrpSpPr>
            <p:grpSpPr>
              <a:xfrm>
                <a:off x="1108189" y="4182116"/>
                <a:ext cx="322524" cy="131011"/>
                <a:chOff x="2224754" y="5521737"/>
                <a:chExt cx="386905" cy="157163"/>
              </a:xfrm>
            </p:grpSpPr>
            <p:grpSp>
              <p:nvGrpSpPr>
                <p:cNvPr id="1453" name="Google Shape;1453;p36"/>
                <p:cNvGrpSpPr/>
                <p:nvPr/>
              </p:nvGrpSpPr>
              <p:grpSpPr>
                <a:xfrm>
                  <a:off x="2224754" y="5521737"/>
                  <a:ext cx="386905" cy="157163"/>
                  <a:chOff x="2224754" y="5521737"/>
                  <a:chExt cx="386905" cy="157163"/>
                </a:xfrm>
              </p:grpSpPr>
              <p:grpSp>
                <p:nvGrpSpPr>
                  <p:cNvPr id="1454" name="Google Shape;1454;p36"/>
                  <p:cNvGrpSpPr/>
                  <p:nvPr/>
                </p:nvGrpSpPr>
                <p:grpSpPr>
                  <a:xfrm>
                    <a:off x="2224754" y="5521737"/>
                    <a:ext cx="386905" cy="65532"/>
                    <a:chOff x="2224754" y="5521737"/>
                    <a:chExt cx="386905" cy="65532"/>
                  </a:xfrm>
                </p:grpSpPr>
                <p:sp>
                  <p:nvSpPr>
                    <p:cNvPr id="1455" name="Google Shape;1455;p36"/>
                    <p:cNvSpPr/>
                    <p:nvPr/>
                  </p:nvSpPr>
                  <p:spPr>
                    <a:xfrm>
                      <a:off x="2224754" y="5521737"/>
                      <a:ext cx="386905" cy="65532"/>
                    </a:xfrm>
                    <a:custGeom>
                      <a:rect b="b" l="l" r="r" t="t"/>
                      <a:pathLst>
                        <a:path extrusionOk="0" h="65532" w="386905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56" name="Google Shape;1456;p36"/>
                    <p:cNvSpPr/>
                    <p:nvPr/>
                  </p:nvSpPr>
                  <p:spPr>
                    <a:xfrm>
                      <a:off x="2237422" y="5534405"/>
                      <a:ext cx="374141" cy="52864"/>
                    </a:xfrm>
                    <a:custGeom>
                      <a:rect b="b" l="l" r="r" t="t"/>
                      <a:pathLst>
                        <a:path extrusionOk="0" h="52864" w="374141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457" name="Google Shape;1457;p36"/>
                  <p:cNvGrpSpPr/>
                  <p:nvPr/>
                </p:nvGrpSpPr>
                <p:grpSpPr>
                  <a:xfrm>
                    <a:off x="2224754" y="5613368"/>
                    <a:ext cx="386905" cy="65532"/>
                    <a:chOff x="2224754" y="5613368"/>
                    <a:chExt cx="386905" cy="65532"/>
                  </a:xfrm>
                </p:grpSpPr>
                <p:sp>
                  <p:nvSpPr>
                    <p:cNvPr id="1458" name="Google Shape;1458;p36"/>
                    <p:cNvSpPr/>
                    <p:nvPr/>
                  </p:nvSpPr>
                  <p:spPr>
                    <a:xfrm>
                      <a:off x="2224754" y="5613368"/>
                      <a:ext cx="386905" cy="65532"/>
                    </a:xfrm>
                    <a:custGeom>
                      <a:rect b="b" l="l" r="r" t="t"/>
                      <a:pathLst>
                        <a:path extrusionOk="0" h="65532" w="386905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459" name="Google Shape;1459;p36"/>
                    <p:cNvSpPr/>
                    <p:nvPr/>
                  </p:nvSpPr>
                  <p:spPr>
                    <a:xfrm>
                      <a:off x="2237422" y="5626036"/>
                      <a:ext cx="374141" cy="52864"/>
                    </a:xfrm>
                    <a:custGeom>
                      <a:rect b="b" l="l" r="r" t="t"/>
                      <a:pathLst>
                        <a:path extrusionOk="0" h="52864" w="374141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460" name="Google Shape;1460;p36"/>
                <p:cNvGrpSpPr/>
                <p:nvPr/>
              </p:nvGrpSpPr>
              <p:grpSpPr>
                <a:xfrm>
                  <a:off x="2336863" y="5554217"/>
                  <a:ext cx="177355" cy="15050"/>
                  <a:chOff x="2336863" y="5554217"/>
                  <a:chExt cx="177355" cy="15050"/>
                </a:xfrm>
              </p:grpSpPr>
              <p:sp>
                <p:nvSpPr>
                  <p:cNvPr id="1461" name="Google Shape;1461;p36"/>
                  <p:cNvSpPr/>
                  <p:nvPr/>
                </p:nvSpPr>
                <p:spPr>
                  <a:xfrm>
                    <a:off x="2336863" y="555421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4"/>
                        </a:moveTo>
                        <a:cubicBezTo>
                          <a:pt x="15049" y="11680"/>
                          <a:pt x="11681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2" name="Google Shape;1462;p36"/>
                  <p:cNvSpPr/>
                  <p:nvPr/>
                </p:nvSpPr>
                <p:spPr>
                  <a:xfrm>
                    <a:off x="2377440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3" name="Google Shape;1463;p36"/>
                  <p:cNvSpPr/>
                  <p:nvPr/>
                </p:nvSpPr>
                <p:spPr>
                  <a:xfrm>
                    <a:off x="2418016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4" name="Google Shape;1464;p36"/>
                  <p:cNvSpPr/>
                  <p:nvPr/>
                </p:nvSpPr>
                <p:spPr>
                  <a:xfrm>
                    <a:off x="2458593" y="555421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4"/>
                        </a:moveTo>
                        <a:cubicBezTo>
                          <a:pt x="15049" y="11680"/>
                          <a:pt x="11680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5" name="Google Shape;1465;p36"/>
                  <p:cNvSpPr/>
                  <p:nvPr/>
                </p:nvSpPr>
                <p:spPr>
                  <a:xfrm>
                    <a:off x="2499169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66" name="Google Shape;1466;p36"/>
                <p:cNvGrpSpPr/>
                <p:nvPr/>
              </p:nvGrpSpPr>
              <p:grpSpPr>
                <a:xfrm>
                  <a:off x="2336863" y="5641848"/>
                  <a:ext cx="177355" cy="15049"/>
                  <a:chOff x="2336863" y="5641848"/>
                  <a:chExt cx="177355" cy="15049"/>
                </a:xfrm>
              </p:grpSpPr>
              <p:sp>
                <p:nvSpPr>
                  <p:cNvPr id="1467" name="Google Shape;1467;p36"/>
                  <p:cNvSpPr/>
                  <p:nvPr/>
                </p:nvSpPr>
                <p:spPr>
                  <a:xfrm>
                    <a:off x="2336863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8" name="Google Shape;1468;p36"/>
                  <p:cNvSpPr/>
                  <p:nvPr/>
                </p:nvSpPr>
                <p:spPr>
                  <a:xfrm>
                    <a:off x="2377440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9" name="Google Shape;1469;p36"/>
                  <p:cNvSpPr/>
                  <p:nvPr/>
                </p:nvSpPr>
                <p:spPr>
                  <a:xfrm>
                    <a:off x="2418016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0" name="Google Shape;1470;p36"/>
                  <p:cNvSpPr/>
                  <p:nvPr/>
                </p:nvSpPr>
                <p:spPr>
                  <a:xfrm>
                    <a:off x="2458592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36"/>
                  <p:cNvSpPr/>
                  <p:nvPr/>
                </p:nvSpPr>
                <p:spPr>
                  <a:xfrm>
                    <a:off x="2499169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472" name="Google Shape;1472;p36"/>
              <p:cNvGrpSpPr/>
              <p:nvPr/>
            </p:nvGrpSpPr>
            <p:grpSpPr>
              <a:xfrm>
                <a:off x="1161625" y="3903897"/>
                <a:ext cx="215413" cy="215333"/>
                <a:chOff x="2288857" y="5187981"/>
                <a:chExt cx="258413" cy="258317"/>
              </a:xfrm>
            </p:grpSpPr>
            <p:sp>
              <p:nvSpPr>
                <p:cNvPr id="1473" name="Google Shape;1473;p36"/>
                <p:cNvSpPr/>
                <p:nvPr/>
              </p:nvSpPr>
              <p:spPr>
                <a:xfrm>
                  <a:off x="2288857" y="5187981"/>
                  <a:ext cx="258413" cy="258317"/>
                </a:xfrm>
                <a:custGeom>
                  <a:rect b="b" l="l" r="r" t="t"/>
                  <a:pathLst>
                    <a:path extrusionOk="0" h="258317" w="258413">
                      <a:moveTo>
                        <a:pt x="258413" y="129159"/>
                      </a:moveTo>
                      <a:cubicBezTo>
                        <a:pt x="258413" y="159544"/>
                        <a:pt x="247936" y="187452"/>
                        <a:pt x="230410" y="209454"/>
                      </a:cubicBezTo>
                      <a:cubicBezTo>
                        <a:pt x="206692" y="239268"/>
                        <a:pt x="170212" y="258318"/>
                        <a:pt x="129159" y="258318"/>
                      </a:cubicBezTo>
                      <a:cubicBezTo>
                        <a:pt x="88106" y="258318"/>
                        <a:pt x="51625" y="239268"/>
                        <a:pt x="28004" y="209454"/>
                      </a:cubicBezTo>
                      <a:cubicBezTo>
                        <a:pt x="27337" y="208597"/>
                        <a:pt x="26670" y="207740"/>
                        <a:pt x="26003" y="206788"/>
                      </a:cubicBezTo>
                      <a:cubicBezTo>
                        <a:pt x="9716" y="185166"/>
                        <a:pt x="0" y="158305"/>
                        <a:pt x="0" y="129159"/>
                      </a:cubicBezTo>
                      <a:cubicBezTo>
                        <a:pt x="0" y="57817"/>
                        <a:pt x="57817" y="0"/>
                        <a:pt x="129159" y="0"/>
                      </a:cubicBezTo>
                      <a:cubicBezTo>
                        <a:pt x="176784" y="0"/>
                        <a:pt x="218313" y="25717"/>
                        <a:pt x="240697" y="64008"/>
                      </a:cubicBezTo>
                      <a:cubicBezTo>
                        <a:pt x="251936" y="83153"/>
                        <a:pt x="258318" y="105442"/>
                        <a:pt x="258318" y="1291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36"/>
                <p:cNvSpPr/>
                <p:nvPr/>
              </p:nvSpPr>
              <p:spPr>
                <a:xfrm>
                  <a:off x="2316956" y="5234082"/>
                  <a:ext cx="202501" cy="212216"/>
                </a:xfrm>
                <a:custGeom>
                  <a:rect b="b" l="l" r="r" t="t"/>
                  <a:pathLst>
                    <a:path extrusionOk="0" h="212216" w="202501">
                      <a:moveTo>
                        <a:pt x="202406" y="163353"/>
                      </a:moveTo>
                      <a:cubicBezTo>
                        <a:pt x="178689" y="193167"/>
                        <a:pt x="142208" y="212217"/>
                        <a:pt x="101155" y="212217"/>
                      </a:cubicBezTo>
                      <a:cubicBezTo>
                        <a:pt x="60103" y="212217"/>
                        <a:pt x="23622" y="193167"/>
                        <a:pt x="0" y="163353"/>
                      </a:cubicBezTo>
                      <a:cubicBezTo>
                        <a:pt x="9525" y="122682"/>
                        <a:pt x="42958" y="91249"/>
                        <a:pt x="84677" y="84582"/>
                      </a:cubicBezTo>
                      <a:cubicBezTo>
                        <a:pt x="68675" y="78010"/>
                        <a:pt x="57341" y="62293"/>
                        <a:pt x="57341" y="43910"/>
                      </a:cubicBezTo>
                      <a:cubicBezTo>
                        <a:pt x="57341" y="19717"/>
                        <a:pt x="76962" y="0"/>
                        <a:pt x="101251" y="0"/>
                      </a:cubicBezTo>
                      <a:cubicBezTo>
                        <a:pt x="125539" y="0"/>
                        <a:pt x="145161" y="19717"/>
                        <a:pt x="145161" y="43910"/>
                      </a:cubicBezTo>
                      <a:cubicBezTo>
                        <a:pt x="145161" y="62293"/>
                        <a:pt x="133826" y="78010"/>
                        <a:pt x="117824" y="84582"/>
                      </a:cubicBezTo>
                      <a:cubicBezTo>
                        <a:pt x="159544" y="91249"/>
                        <a:pt x="192976" y="122682"/>
                        <a:pt x="202501" y="1633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75" name="Google Shape;1475;p36"/>
            <p:cNvSpPr/>
            <p:nvPr/>
          </p:nvSpPr>
          <p:spPr>
            <a:xfrm>
              <a:off x="5401558" y="4012919"/>
              <a:ext cx="172878" cy="28080"/>
            </a:xfrm>
            <a:custGeom>
              <a:rect b="b" l="l" r="r" t="t"/>
              <a:pathLst>
                <a:path extrusionOk="0" h="25527" w="157162">
                  <a:moveTo>
                    <a:pt x="144399" y="25527"/>
                  </a:moveTo>
                  <a:lnTo>
                    <a:pt x="12764" y="25527"/>
                  </a:lnTo>
                  <a:cubicBezTo>
                    <a:pt x="5715" y="25527"/>
                    <a:pt x="0" y="19812"/>
                    <a:pt x="0" y="12764"/>
                  </a:cubicBezTo>
                  <a:lnTo>
                    <a:pt x="0" y="12764"/>
                  </a:lnTo>
                  <a:cubicBezTo>
                    <a:pt x="0" y="5715"/>
                    <a:pt x="5715" y="0"/>
                    <a:pt x="12764" y="0"/>
                  </a:cubicBezTo>
                  <a:lnTo>
                    <a:pt x="144399" y="0"/>
                  </a:lnTo>
                  <a:cubicBezTo>
                    <a:pt x="151448" y="0"/>
                    <a:pt x="157163" y="5715"/>
                    <a:pt x="157163" y="12764"/>
                  </a:cubicBezTo>
                  <a:lnTo>
                    <a:pt x="157163" y="12764"/>
                  </a:lnTo>
                  <a:cubicBezTo>
                    <a:pt x="157163" y="19812"/>
                    <a:pt x="151448" y="25527"/>
                    <a:pt x="144399" y="25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37"/>
          <p:cNvSpPr/>
          <p:nvPr/>
        </p:nvSpPr>
        <p:spPr>
          <a:xfrm rot="4500170">
            <a:off x="4600402" y="7400"/>
            <a:ext cx="5575737" cy="4867271"/>
          </a:xfrm>
          <a:custGeom>
            <a:rect b="b" l="l" r="r" t="t"/>
            <a:pathLst>
              <a:path extrusionOk="0" h="44028" w="45721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37"/>
          <p:cNvSpPr txBox="1"/>
          <p:nvPr>
            <p:ph type="title"/>
          </p:nvPr>
        </p:nvSpPr>
        <p:spPr>
          <a:xfrm>
            <a:off x="895200" y="280575"/>
            <a:ext cx="38580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Lucrări viitoare?</a:t>
            </a:r>
            <a:endParaRPr/>
          </a:p>
        </p:txBody>
      </p:sp>
      <p:sp>
        <p:nvSpPr>
          <p:cNvPr id="1482" name="Google Shape;1482;p37"/>
          <p:cNvSpPr txBox="1"/>
          <p:nvPr>
            <p:ph idx="1" type="subTitle"/>
          </p:nvPr>
        </p:nvSpPr>
        <p:spPr>
          <a:xfrm>
            <a:off x="895200" y="2792000"/>
            <a:ext cx="42948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Testarea software-ului a devenit un element crucial în asigurarea dezvoltării software de înaltă calitate.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 soluție pentru eficientizare este Reinforcement Learning (RL).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Pe cât de avantajos este RL în testare, pe atât de multe provocări aduce în implementarea și găsirea configurației potrivite.</a:t>
            </a:r>
            <a:endParaRPr/>
          </a:p>
        </p:txBody>
      </p:sp>
      <p:pic>
        <p:nvPicPr>
          <p:cNvPr id="1483" name="Google Shape;1483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7" l="9432" r="37002" t="0"/>
          <a:stretch/>
        </p:blipFill>
        <p:spPr>
          <a:xfrm>
            <a:off x="5668975" y="1076550"/>
            <a:ext cx="2990400" cy="2990400"/>
          </a:xfrm>
          <a:prstGeom prst="roundRect">
            <a:avLst>
              <a:gd fmla="val 16667" name="adj"/>
            </a:avLst>
          </a:prstGeom>
        </p:spPr>
      </p:pic>
      <p:grpSp>
        <p:nvGrpSpPr>
          <p:cNvPr id="1484" name="Google Shape;1484;p37"/>
          <p:cNvGrpSpPr/>
          <p:nvPr/>
        </p:nvGrpSpPr>
        <p:grpSpPr>
          <a:xfrm>
            <a:off x="7875610" y="386631"/>
            <a:ext cx="997823" cy="1575369"/>
            <a:chOff x="7230903" y="4040695"/>
            <a:chExt cx="708279" cy="1118235"/>
          </a:xfrm>
        </p:grpSpPr>
        <p:grpSp>
          <p:nvGrpSpPr>
            <p:cNvPr id="1485" name="Google Shape;1485;p37"/>
            <p:cNvGrpSpPr/>
            <p:nvPr/>
          </p:nvGrpSpPr>
          <p:grpSpPr>
            <a:xfrm>
              <a:off x="7230903" y="4040695"/>
              <a:ext cx="652843" cy="225742"/>
              <a:chOff x="7230903" y="4040695"/>
              <a:chExt cx="652843" cy="225742"/>
            </a:xfrm>
          </p:grpSpPr>
          <p:sp>
            <p:nvSpPr>
              <p:cNvPr id="1486" name="Google Shape;1486;p37"/>
              <p:cNvSpPr/>
              <p:nvPr/>
            </p:nvSpPr>
            <p:spPr>
              <a:xfrm>
                <a:off x="7230903" y="4040695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37"/>
              <p:cNvSpPr/>
              <p:nvPr/>
            </p:nvSpPr>
            <p:spPr>
              <a:xfrm>
                <a:off x="7287577" y="4077081"/>
                <a:ext cx="151161" cy="151161"/>
              </a:xfrm>
              <a:custGeom>
                <a:rect b="b" l="l" r="r" t="t"/>
                <a:pathLst>
                  <a:path extrusionOk="0" h="151161" w="151161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88" name="Google Shape;1488;p37"/>
              <p:cNvGrpSpPr/>
              <p:nvPr/>
            </p:nvGrpSpPr>
            <p:grpSpPr>
              <a:xfrm>
                <a:off x="7487126" y="4081367"/>
                <a:ext cx="332041" cy="142684"/>
                <a:chOff x="7487126" y="4081367"/>
                <a:chExt cx="332041" cy="142684"/>
              </a:xfrm>
            </p:grpSpPr>
            <p:sp>
              <p:nvSpPr>
                <p:cNvPr id="1489" name="Google Shape;1489;p37"/>
                <p:cNvSpPr/>
                <p:nvPr/>
              </p:nvSpPr>
              <p:spPr>
                <a:xfrm>
                  <a:off x="7487126" y="4081367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37"/>
                <p:cNvSpPr/>
                <p:nvPr/>
              </p:nvSpPr>
              <p:spPr>
                <a:xfrm>
                  <a:off x="7487126" y="4122134"/>
                  <a:ext cx="280320" cy="20383"/>
                </a:xfrm>
                <a:custGeom>
                  <a:rect b="b" l="l" r="r" t="t"/>
                  <a:pathLst>
                    <a:path extrusionOk="0" h="20383" w="280320">
                      <a:moveTo>
                        <a:pt x="0" y="0"/>
                      </a:moveTo>
                      <a:lnTo>
                        <a:pt x="280321" y="0"/>
                      </a:lnTo>
                      <a:lnTo>
                        <a:pt x="28032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37"/>
                <p:cNvSpPr/>
                <p:nvPr/>
              </p:nvSpPr>
              <p:spPr>
                <a:xfrm>
                  <a:off x="7487126" y="4162901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37"/>
                <p:cNvSpPr/>
                <p:nvPr/>
              </p:nvSpPr>
              <p:spPr>
                <a:xfrm>
                  <a:off x="7487126" y="4203668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3" name="Google Shape;1493;p37"/>
            <p:cNvGrpSpPr/>
            <p:nvPr/>
          </p:nvGrpSpPr>
          <p:grpSpPr>
            <a:xfrm>
              <a:off x="7230903" y="4338161"/>
              <a:ext cx="652843" cy="225742"/>
              <a:chOff x="7230903" y="4338161"/>
              <a:chExt cx="652843" cy="225742"/>
            </a:xfrm>
          </p:grpSpPr>
          <p:sp>
            <p:nvSpPr>
              <p:cNvPr id="1494" name="Google Shape;1494;p37"/>
              <p:cNvSpPr/>
              <p:nvPr/>
            </p:nvSpPr>
            <p:spPr>
              <a:xfrm>
                <a:off x="7230903" y="4338161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4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4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37"/>
              <p:cNvSpPr/>
              <p:nvPr/>
            </p:nvSpPr>
            <p:spPr>
              <a:xfrm>
                <a:off x="7287577" y="4374737"/>
                <a:ext cx="151161" cy="151066"/>
              </a:xfrm>
              <a:custGeom>
                <a:rect b="b" l="l" r="r" t="t"/>
                <a:pathLst>
                  <a:path extrusionOk="0" h="151066" w="151161">
                    <a:moveTo>
                      <a:pt x="75534" y="151066"/>
                    </a:moveTo>
                    <a:lnTo>
                      <a:pt x="75534" y="151066"/>
                    </a:lnTo>
                    <a:cubicBezTo>
                      <a:pt x="33814" y="151066"/>
                      <a:pt x="0" y="117253"/>
                      <a:pt x="0" y="75533"/>
                    </a:cubicBezTo>
                    <a:lnTo>
                      <a:pt x="0" y="75533"/>
                    </a:lnTo>
                    <a:cubicBezTo>
                      <a:pt x="0" y="33814"/>
                      <a:pt x="33814" y="0"/>
                      <a:pt x="75534" y="0"/>
                    </a:cubicBezTo>
                    <a:lnTo>
                      <a:pt x="75534" y="0"/>
                    </a:lnTo>
                    <a:cubicBezTo>
                      <a:pt x="117253" y="0"/>
                      <a:pt x="151162" y="33814"/>
                      <a:pt x="151162" y="75533"/>
                    </a:cubicBezTo>
                    <a:lnTo>
                      <a:pt x="151162" y="75533"/>
                    </a:lnTo>
                    <a:cubicBezTo>
                      <a:pt x="151162" y="117253"/>
                      <a:pt x="117348" y="151066"/>
                      <a:pt x="75534" y="15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96" name="Google Shape;1496;p37"/>
              <p:cNvGrpSpPr/>
              <p:nvPr/>
            </p:nvGrpSpPr>
            <p:grpSpPr>
              <a:xfrm>
                <a:off x="7487126" y="4378833"/>
                <a:ext cx="332041" cy="142684"/>
                <a:chOff x="7487126" y="4378833"/>
                <a:chExt cx="332041" cy="142684"/>
              </a:xfrm>
            </p:grpSpPr>
            <p:sp>
              <p:nvSpPr>
                <p:cNvPr id="1497" name="Google Shape;1497;p37"/>
                <p:cNvSpPr/>
                <p:nvPr/>
              </p:nvSpPr>
              <p:spPr>
                <a:xfrm>
                  <a:off x="7525512" y="4378833"/>
                  <a:ext cx="293655" cy="20383"/>
                </a:xfrm>
                <a:custGeom>
                  <a:rect b="b" l="l" r="r" t="t"/>
                  <a:pathLst>
                    <a:path extrusionOk="0" h="20383" w="293655">
                      <a:moveTo>
                        <a:pt x="0" y="0"/>
                      </a:moveTo>
                      <a:lnTo>
                        <a:pt x="293656" y="0"/>
                      </a:lnTo>
                      <a:lnTo>
                        <a:pt x="293656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37"/>
                <p:cNvSpPr/>
                <p:nvPr/>
              </p:nvSpPr>
              <p:spPr>
                <a:xfrm>
                  <a:off x="7487126" y="4419600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37"/>
                <p:cNvSpPr/>
                <p:nvPr/>
              </p:nvSpPr>
              <p:spPr>
                <a:xfrm>
                  <a:off x="7563802" y="4460367"/>
                  <a:ext cx="255365" cy="20383"/>
                </a:xfrm>
                <a:custGeom>
                  <a:rect b="b" l="l" r="r" t="t"/>
                  <a:pathLst>
                    <a:path extrusionOk="0" h="20383" w="255365">
                      <a:moveTo>
                        <a:pt x="0" y="0"/>
                      </a:moveTo>
                      <a:lnTo>
                        <a:pt x="255365" y="0"/>
                      </a:lnTo>
                      <a:lnTo>
                        <a:pt x="25536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37"/>
                <p:cNvSpPr/>
                <p:nvPr/>
              </p:nvSpPr>
              <p:spPr>
                <a:xfrm>
                  <a:off x="7487126" y="4501134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01" name="Google Shape;1501;p37"/>
            <p:cNvSpPr/>
            <p:nvPr/>
          </p:nvSpPr>
          <p:spPr>
            <a:xfrm>
              <a:off x="7338250" y="4420804"/>
              <a:ext cx="50734" cy="60632"/>
            </a:xfrm>
            <a:custGeom>
              <a:rect b="b" l="l" r="r" t="t"/>
              <a:pathLst>
                <a:path extrusionOk="0" h="60632" w="50734">
                  <a:moveTo>
                    <a:pt x="0" y="4892"/>
                  </a:moveTo>
                  <a:lnTo>
                    <a:pt x="0" y="55851"/>
                  </a:lnTo>
                  <a:cubicBezTo>
                    <a:pt x="0" y="59566"/>
                    <a:pt x="4001" y="61851"/>
                    <a:pt x="7239" y="59947"/>
                  </a:cubicBezTo>
                  <a:lnTo>
                    <a:pt x="48387" y="35562"/>
                  </a:lnTo>
                  <a:cubicBezTo>
                    <a:pt x="51435" y="33753"/>
                    <a:pt x="51531" y="29371"/>
                    <a:pt x="48578" y="27371"/>
                  </a:cubicBezTo>
                  <a:lnTo>
                    <a:pt x="7430" y="796"/>
                  </a:lnTo>
                  <a:cubicBezTo>
                    <a:pt x="4191" y="-1299"/>
                    <a:pt x="0" y="987"/>
                    <a:pt x="0" y="4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2" name="Google Shape;1502;p37"/>
            <p:cNvGrpSpPr/>
            <p:nvPr/>
          </p:nvGrpSpPr>
          <p:grpSpPr>
            <a:xfrm>
              <a:off x="7230903" y="4635722"/>
              <a:ext cx="652843" cy="225742"/>
              <a:chOff x="7230903" y="4635722"/>
              <a:chExt cx="652843" cy="225742"/>
            </a:xfrm>
          </p:grpSpPr>
          <p:sp>
            <p:nvSpPr>
              <p:cNvPr id="1503" name="Google Shape;1503;p37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37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rect b="b" l="l" r="r" t="t"/>
                <a:pathLst>
                  <a:path extrusionOk="0" h="151161" w="151161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05" name="Google Shape;1505;p37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1506" name="Google Shape;1506;p37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37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rect b="b" l="l" r="r" t="t"/>
                  <a:pathLst>
                    <a:path extrusionOk="0" h="20383" w="290322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p37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rect b="b" l="l" r="r" t="t"/>
                  <a:pathLst>
                    <a:path extrusionOk="0" h="20383" w="303942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p37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10" name="Google Shape;1510;p37"/>
            <p:cNvGrpSpPr/>
            <p:nvPr/>
          </p:nvGrpSpPr>
          <p:grpSpPr>
            <a:xfrm>
              <a:off x="7230903" y="4933188"/>
              <a:ext cx="652843" cy="225742"/>
              <a:chOff x="7230903" y="4933188"/>
              <a:chExt cx="652843" cy="225742"/>
            </a:xfrm>
          </p:grpSpPr>
          <p:grpSp>
            <p:nvGrpSpPr>
              <p:cNvPr id="1511" name="Google Shape;1511;p37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1512" name="Google Shape;1512;p37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rect b="b" l="l" r="r" t="t"/>
                  <a:pathLst>
                    <a:path extrusionOk="0" h="225742" w="652843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37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rect b="b" l="l" r="r" t="t"/>
                  <a:pathLst>
                    <a:path extrusionOk="0" h="151161" w="151161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14" name="Google Shape;1514;p37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1515" name="Google Shape;1515;p37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rect b="b" l="l" r="r" t="t"/>
                    <a:pathLst>
                      <a:path extrusionOk="0" h="20383" w="280034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6" name="Google Shape;1516;p37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rect b="b" l="l" r="r" t="t"/>
                    <a:pathLst>
                      <a:path extrusionOk="0" h="20383" w="205073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7" name="Google Shape;1517;p37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rect b="b" l="l" r="r" t="t"/>
                    <a:pathLst>
                      <a:path extrusionOk="0" h="20383" w="332041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8" name="Google Shape;1518;p37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rect b="b" l="l" r="r" t="t"/>
                    <a:pathLst>
                      <a:path extrusionOk="0" h="20383" w="171545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19" name="Google Shape;1519;p37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rect b="b" l="l" r="r" t="t"/>
                <a:pathLst>
                  <a:path extrusionOk="0" h="60632" w="50734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0" name="Google Shape;1520;p37"/>
            <p:cNvGrpSpPr/>
            <p:nvPr/>
          </p:nvGrpSpPr>
          <p:grpSpPr>
            <a:xfrm>
              <a:off x="7816120" y="4307395"/>
              <a:ext cx="123062" cy="63817"/>
              <a:chOff x="7816120" y="4307395"/>
              <a:chExt cx="123062" cy="63817"/>
            </a:xfrm>
          </p:grpSpPr>
          <p:sp>
            <p:nvSpPr>
              <p:cNvPr id="1521" name="Google Shape;1521;p37"/>
              <p:cNvSpPr/>
              <p:nvPr/>
            </p:nvSpPr>
            <p:spPr>
              <a:xfrm>
                <a:off x="7816120" y="4307395"/>
                <a:ext cx="123062" cy="63817"/>
              </a:xfrm>
              <a:custGeom>
                <a:rect b="b" l="l" r="r" t="t"/>
                <a:pathLst>
                  <a:path extrusionOk="0" h="63817" w="123062">
                    <a:moveTo>
                      <a:pt x="61531" y="63818"/>
                    </a:moveTo>
                    <a:cubicBezTo>
                      <a:pt x="86963" y="63818"/>
                      <a:pt x="109442" y="51245"/>
                      <a:pt x="123063" y="31909"/>
                    </a:cubicBezTo>
                    <a:cubicBezTo>
                      <a:pt x="109442" y="12573"/>
                      <a:pt x="86963" y="0"/>
                      <a:pt x="61531" y="0"/>
                    </a:cubicBezTo>
                    <a:cubicBezTo>
                      <a:pt x="36100" y="0"/>
                      <a:pt x="13621" y="12573"/>
                      <a:pt x="0" y="31909"/>
                    </a:cubicBezTo>
                    <a:cubicBezTo>
                      <a:pt x="13621" y="51245"/>
                      <a:pt x="36100" y="63818"/>
                      <a:pt x="61531" y="638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37"/>
              <p:cNvSpPr/>
              <p:nvPr/>
            </p:nvSpPr>
            <p:spPr>
              <a:xfrm>
                <a:off x="7858029" y="4319682"/>
                <a:ext cx="39242" cy="39243"/>
              </a:xfrm>
              <a:custGeom>
                <a:rect b="b" l="l" r="r" t="t"/>
                <a:pathLst>
                  <a:path extrusionOk="0" h="39243" w="39242">
                    <a:moveTo>
                      <a:pt x="39243" y="19622"/>
                    </a:moveTo>
                    <a:cubicBezTo>
                      <a:pt x="39243" y="30458"/>
                      <a:pt x="30458" y="39243"/>
                      <a:pt x="19621" y="39243"/>
                    </a:cubicBezTo>
                    <a:cubicBezTo>
                      <a:pt x="8785" y="39243"/>
                      <a:pt x="0" y="30458"/>
                      <a:pt x="0" y="19622"/>
                    </a:cubicBezTo>
                    <a:cubicBezTo>
                      <a:pt x="0" y="8785"/>
                      <a:pt x="8785" y="0"/>
                      <a:pt x="19621" y="0"/>
                    </a:cubicBezTo>
                    <a:cubicBezTo>
                      <a:pt x="30458" y="0"/>
                      <a:pt x="39243" y="8785"/>
                      <a:pt x="39243" y="196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3" name="Google Shape;1523;p37"/>
            <p:cNvGrpSpPr/>
            <p:nvPr/>
          </p:nvGrpSpPr>
          <p:grpSpPr>
            <a:xfrm>
              <a:off x="7816120" y="4892994"/>
              <a:ext cx="123062" cy="79991"/>
              <a:chOff x="7816120" y="4892994"/>
              <a:chExt cx="123062" cy="79991"/>
            </a:xfrm>
          </p:grpSpPr>
          <p:grpSp>
            <p:nvGrpSpPr>
              <p:cNvPr id="1524" name="Google Shape;1524;p37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1525" name="Google Shape;1525;p37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rect b="b" l="l" r="r" t="t"/>
                  <a:pathLst>
                    <a:path extrusionOk="0" h="63817" w="123062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37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rect b="b" l="l" r="r" t="t"/>
                  <a:pathLst>
                    <a:path extrusionOk="0" h="39243" w="39242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37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rect b="b" l="l" r="r" t="t"/>
                <a:pathLst>
                  <a:path extrusionOk="0" h="9715" w="103346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28" name="Google Shape;1528;p37"/>
          <p:cNvSpPr txBox="1"/>
          <p:nvPr>
            <p:ph idx="1" type="subTitle"/>
          </p:nvPr>
        </p:nvSpPr>
        <p:spPr>
          <a:xfrm>
            <a:off x="895200" y="1060275"/>
            <a:ext cx="4294800" cy="10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Explorarea altor algoritmi de RL (diferiți de Q-learning)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Găsirea configurațiilor potrivite pentru soluții eficiente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Discuții ample legate de testarea vehiculelor autonome și testarea în robotică</a:t>
            </a:r>
            <a:endParaRPr/>
          </a:p>
        </p:txBody>
      </p:sp>
      <p:sp>
        <p:nvSpPr>
          <p:cNvPr id="1529" name="Google Shape;1529;p37"/>
          <p:cNvSpPr txBox="1"/>
          <p:nvPr>
            <p:ph type="title"/>
          </p:nvPr>
        </p:nvSpPr>
        <p:spPr>
          <a:xfrm>
            <a:off x="895200" y="2084000"/>
            <a:ext cx="3858000" cy="7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Concluzii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38"/>
          <p:cNvSpPr txBox="1"/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35" name="Google Shape;1535;p38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38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37" name="Google Shape;1537;p38"/>
          <p:cNvGrpSpPr/>
          <p:nvPr/>
        </p:nvGrpSpPr>
        <p:grpSpPr>
          <a:xfrm>
            <a:off x="8425930" y="3262140"/>
            <a:ext cx="27232" cy="532378"/>
            <a:chOff x="3534917" y="4467129"/>
            <a:chExt cx="24765" cy="484156"/>
          </a:xfrm>
        </p:grpSpPr>
        <p:sp>
          <p:nvSpPr>
            <p:cNvPr id="1538" name="Google Shape;1538;p38"/>
            <p:cNvSpPr/>
            <p:nvPr/>
          </p:nvSpPr>
          <p:spPr>
            <a:xfrm>
              <a:off x="3547300" y="4478845"/>
              <a:ext cx="9525" cy="460724"/>
            </a:xfrm>
            <a:custGeom>
              <a:rect b="b" l="l" r="r" t="t"/>
              <a:pathLst>
                <a:path extrusionOk="0" h="460724" w="9525">
                  <a:moveTo>
                    <a:pt x="0" y="460724"/>
                  </a:moveTo>
                  <a:lnTo>
                    <a:pt x="0" y="0"/>
                  </a:lnTo>
                </a:path>
              </a:pathLst>
            </a:custGeom>
            <a:noFill/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38"/>
            <p:cNvSpPr/>
            <p:nvPr/>
          </p:nvSpPr>
          <p:spPr>
            <a:xfrm>
              <a:off x="3534917" y="4926520"/>
              <a:ext cx="24765" cy="24765"/>
            </a:xfrm>
            <a:custGeom>
              <a:rect b="b" l="l" r="r" t="t"/>
              <a:pathLst>
                <a:path extrusionOk="0" h="24765" w="24765">
                  <a:moveTo>
                    <a:pt x="24765" y="12382"/>
                  </a:moveTo>
                  <a:cubicBezTo>
                    <a:pt x="24765" y="19240"/>
                    <a:pt x="19241" y="24765"/>
                    <a:pt x="12383" y="24765"/>
                  </a:cubicBezTo>
                  <a:cubicBezTo>
                    <a:pt x="5525" y="24765"/>
                    <a:pt x="0" y="19240"/>
                    <a:pt x="0" y="12382"/>
                  </a:cubicBezTo>
                  <a:cubicBezTo>
                    <a:pt x="0" y="5524"/>
                    <a:pt x="5525" y="0"/>
                    <a:pt x="12383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3534917" y="4467129"/>
              <a:ext cx="24765" cy="24765"/>
            </a:xfrm>
            <a:custGeom>
              <a:rect b="b" l="l" r="r" t="t"/>
              <a:pathLst>
                <a:path extrusionOk="0" h="24765" w="24765">
                  <a:moveTo>
                    <a:pt x="24765" y="12383"/>
                  </a:moveTo>
                  <a:cubicBezTo>
                    <a:pt x="24765" y="5525"/>
                    <a:pt x="19241" y="0"/>
                    <a:pt x="12383" y="0"/>
                  </a:cubicBezTo>
                  <a:cubicBezTo>
                    <a:pt x="5525" y="0"/>
                    <a:pt x="0" y="5525"/>
                    <a:pt x="0" y="12383"/>
                  </a:cubicBezTo>
                  <a:cubicBezTo>
                    <a:pt x="0" y="19241"/>
                    <a:pt x="5525" y="24765"/>
                    <a:pt x="12383" y="24765"/>
                  </a:cubicBezTo>
                  <a:cubicBezTo>
                    <a:pt x="19241" y="24765"/>
                    <a:pt x="24765" y="19241"/>
                    <a:pt x="24765" y="12383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1" name="Google Shape;1541;p38"/>
          <p:cNvGrpSpPr/>
          <p:nvPr/>
        </p:nvGrpSpPr>
        <p:grpSpPr>
          <a:xfrm>
            <a:off x="8191599" y="2664093"/>
            <a:ext cx="479083" cy="595031"/>
            <a:chOff x="5580610" y="1953710"/>
            <a:chExt cx="392498" cy="487491"/>
          </a:xfrm>
        </p:grpSpPr>
        <p:grpSp>
          <p:nvGrpSpPr>
            <p:cNvPr id="1542" name="Google Shape;1542;p38"/>
            <p:cNvGrpSpPr/>
            <p:nvPr/>
          </p:nvGrpSpPr>
          <p:grpSpPr>
            <a:xfrm>
              <a:off x="5580610" y="1953710"/>
              <a:ext cx="392498" cy="487491"/>
              <a:chOff x="7385113" y="1535430"/>
              <a:chExt cx="435673" cy="541115"/>
            </a:xfrm>
          </p:grpSpPr>
          <p:sp>
            <p:nvSpPr>
              <p:cNvPr id="1543" name="Google Shape;1543;p38"/>
              <p:cNvSpPr/>
              <p:nvPr/>
            </p:nvSpPr>
            <p:spPr>
              <a:xfrm>
                <a:off x="7385113" y="1535430"/>
                <a:ext cx="435673" cy="541115"/>
              </a:xfrm>
              <a:custGeom>
                <a:rect b="b" l="l" r="r" t="t"/>
                <a:pathLst>
                  <a:path extrusionOk="0" h="541115" w="435673">
                    <a:moveTo>
                      <a:pt x="394621" y="0"/>
                    </a:moveTo>
                    <a:cubicBezTo>
                      <a:pt x="417294" y="0"/>
                      <a:pt x="435674" y="18380"/>
                      <a:pt x="435674" y="41053"/>
                    </a:cubicBezTo>
                    <a:lnTo>
                      <a:pt x="435674" y="500062"/>
                    </a:lnTo>
                    <a:cubicBezTo>
                      <a:pt x="435674" y="522735"/>
                      <a:pt x="417294" y="541115"/>
                      <a:pt x="394621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44" name="Google Shape;1544;p38"/>
              <p:cNvGrpSpPr/>
              <p:nvPr/>
            </p:nvGrpSpPr>
            <p:grpSpPr>
              <a:xfrm>
                <a:off x="7612094" y="1566576"/>
                <a:ext cx="164781" cy="41529"/>
                <a:chOff x="7612094" y="1566576"/>
                <a:chExt cx="164781" cy="41529"/>
              </a:xfrm>
            </p:grpSpPr>
            <p:sp>
              <p:nvSpPr>
                <p:cNvPr id="1545" name="Google Shape;1545;p38"/>
                <p:cNvSpPr/>
                <p:nvPr/>
              </p:nvSpPr>
              <p:spPr>
                <a:xfrm>
                  <a:off x="7735347" y="1566576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38"/>
                <p:cNvSpPr/>
                <p:nvPr/>
              </p:nvSpPr>
              <p:spPr>
                <a:xfrm>
                  <a:off x="7673721" y="1566576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4"/>
                        <a:pt x="0" y="20765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38"/>
                <p:cNvSpPr/>
                <p:nvPr/>
              </p:nvSpPr>
              <p:spPr>
                <a:xfrm>
                  <a:off x="7612094" y="1566576"/>
                  <a:ext cx="41529" cy="41529"/>
                </a:xfrm>
                <a:custGeom>
                  <a:rect b="b" l="l" r="r" t="t"/>
                  <a:pathLst>
                    <a:path extrusionOk="0" h="41529" w="41529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48" name="Google Shape;1548;p38"/>
            <p:cNvGrpSpPr/>
            <p:nvPr/>
          </p:nvGrpSpPr>
          <p:grpSpPr>
            <a:xfrm>
              <a:off x="5612446" y="2047672"/>
              <a:ext cx="323505" cy="338352"/>
              <a:chOff x="7420451" y="1639728"/>
              <a:chExt cx="359091" cy="375571"/>
            </a:xfrm>
          </p:grpSpPr>
          <p:sp>
            <p:nvSpPr>
              <p:cNvPr id="1549" name="Google Shape;1549;p38"/>
              <p:cNvSpPr/>
              <p:nvPr/>
            </p:nvSpPr>
            <p:spPr>
              <a:xfrm>
                <a:off x="7420451" y="1852041"/>
                <a:ext cx="357473" cy="163258"/>
              </a:xfrm>
              <a:custGeom>
                <a:rect b="b" l="l" r="r" t="t"/>
                <a:pathLst>
                  <a:path extrusionOk="0" h="163258" w="357473">
                    <a:moveTo>
                      <a:pt x="40196" y="72962"/>
                    </a:moveTo>
                    <a:lnTo>
                      <a:pt x="0" y="72962"/>
                    </a:lnTo>
                    <a:lnTo>
                      <a:pt x="0" y="90297"/>
                    </a:lnTo>
                    <a:lnTo>
                      <a:pt x="40196" y="90297"/>
                    </a:lnTo>
                    <a:lnTo>
                      <a:pt x="40196" y="72962"/>
                    </a:lnTo>
                    <a:close/>
                    <a:moveTo>
                      <a:pt x="185166" y="126778"/>
                    </a:moveTo>
                    <a:lnTo>
                      <a:pt x="294894" y="126778"/>
                    </a:lnTo>
                    <a:lnTo>
                      <a:pt x="294894" y="109347"/>
                    </a:lnTo>
                    <a:lnTo>
                      <a:pt x="185166" y="109347"/>
                    </a:lnTo>
                    <a:lnTo>
                      <a:pt x="185166" y="126778"/>
                    </a:lnTo>
                    <a:close/>
                    <a:moveTo>
                      <a:pt x="294894" y="0"/>
                    </a:moveTo>
                    <a:lnTo>
                      <a:pt x="38291" y="0"/>
                    </a:lnTo>
                    <a:lnTo>
                      <a:pt x="38291" y="17335"/>
                    </a:lnTo>
                    <a:lnTo>
                      <a:pt x="294894" y="17335"/>
                    </a:lnTo>
                    <a:lnTo>
                      <a:pt x="294894" y="0"/>
                    </a:lnTo>
                    <a:close/>
                    <a:moveTo>
                      <a:pt x="0" y="163259"/>
                    </a:moveTo>
                    <a:lnTo>
                      <a:pt x="99632" y="163259"/>
                    </a:lnTo>
                    <a:lnTo>
                      <a:pt x="99632" y="145828"/>
                    </a:lnTo>
                    <a:lnTo>
                      <a:pt x="0" y="145828"/>
                    </a:lnTo>
                    <a:lnTo>
                      <a:pt x="0" y="163259"/>
                    </a:lnTo>
                    <a:close/>
                    <a:moveTo>
                      <a:pt x="76581" y="36481"/>
                    </a:moveTo>
                    <a:lnTo>
                      <a:pt x="0" y="36481"/>
                    </a:lnTo>
                    <a:lnTo>
                      <a:pt x="0" y="53816"/>
                    </a:lnTo>
                    <a:lnTo>
                      <a:pt x="76581" y="53816"/>
                    </a:lnTo>
                    <a:lnTo>
                      <a:pt x="76581" y="36481"/>
                    </a:lnTo>
                    <a:close/>
                    <a:moveTo>
                      <a:pt x="52483" y="90297"/>
                    </a:moveTo>
                    <a:lnTo>
                      <a:pt x="207836" y="90297"/>
                    </a:lnTo>
                    <a:lnTo>
                      <a:pt x="207836" y="72962"/>
                    </a:lnTo>
                    <a:lnTo>
                      <a:pt x="52483" y="72962"/>
                    </a:lnTo>
                    <a:lnTo>
                      <a:pt x="52483" y="90297"/>
                    </a:lnTo>
                    <a:close/>
                    <a:moveTo>
                      <a:pt x="164402" y="109347"/>
                    </a:moveTo>
                    <a:lnTo>
                      <a:pt x="0" y="109347"/>
                    </a:lnTo>
                    <a:lnTo>
                      <a:pt x="0" y="126778"/>
                    </a:lnTo>
                    <a:lnTo>
                      <a:pt x="164402" y="126778"/>
                    </a:lnTo>
                    <a:lnTo>
                      <a:pt x="164402" y="109347"/>
                    </a:lnTo>
                    <a:close/>
                    <a:moveTo>
                      <a:pt x="220218" y="90297"/>
                    </a:moveTo>
                    <a:lnTo>
                      <a:pt x="357378" y="90297"/>
                    </a:lnTo>
                    <a:lnTo>
                      <a:pt x="357378" y="72962"/>
                    </a:lnTo>
                    <a:lnTo>
                      <a:pt x="220218" y="72962"/>
                    </a:lnTo>
                    <a:lnTo>
                      <a:pt x="220218" y="90297"/>
                    </a:lnTo>
                    <a:close/>
                    <a:moveTo>
                      <a:pt x="97441" y="53816"/>
                    </a:moveTo>
                    <a:lnTo>
                      <a:pt x="357474" y="53816"/>
                    </a:lnTo>
                    <a:lnTo>
                      <a:pt x="357474" y="36481"/>
                    </a:lnTo>
                    <a:lnTo>
                      <a:pt x="97441" y="36481"/>
                    </a:lnTo>
                    <a:lnTo>
                      <a:pt x="97441" y="53816"/>
                    </a:lnTo>
                    <a:close/>
                    <a:moveTo>
                      <a:pt x="305371" y="0"/>
                    </a:moveTo>
                    <a:lnTo>
                      <a:pt x="305371" y="17335"/>
                    </a:lnTo>
                    <a:lnTo>
                      <a:pt x="357378" y="17335"/>
                    </a:lnTo>
                    <a:lnTo>
                      <a:pt x="357378" y="0"/>
                    </a:lnTo>
                    <a:lnTo>
                      <a:pt x="305371" y="0"/>
                    </a:lnTo>
                    <a:close/>
                    <a:moveTo>
                      <a:pt x="315659" y="126778"/>
                    </a:moveTo>
                    <a:lnTo>
                      <a:pt x="357378" y="126778"/>
                    </a:lnTo>
                    <a:lnTo>
                      <a:pt x="357378" y="109347"/>
                    </a:lnTo>
                    <a:lnTo>
                      <a:pt x="315659" y="109347"/>
                    </a:lnTo>
                    <a:lnTo>
                      <a:pt x="315659" y="126778"/>
                    </a:lnTo>
                    <a:close/>
                    <a:moveTo>
                      <a:pt x="120396" y="163259"/>
                    </a:moveTo>
                    <a:lnTo>
                      <a:pt x="222981" y="163259"/>
                    </a:lnTo>
                    <a:lnTo>
                      <a:pt x="222981" y="145828"/>
                    </a:lnTo>
                    <a:lnTo>
                      <a:pt x="120396" y="145828"/>
                    </a:lnTo>
                    <a:lnTo>
                      <a:pt x="120396" y="163259"/>
                    </a:lnTo>
                    <a:close/>
                    <a:moveTo>
                      <a:pt x="235363" y="163259"/>
                    </a:moveTo>
                    <a:lnTo>
                      <a:pt x="313563" y="163259"/>
                    </a:lnTo>
                    <a:lnTo>
                      <a:pt x="313563" y="145828"/>
                    </a:lnTo>
                    <a:lnTo>
                      <a:pt x="235363" y="145828"/>
                    </a:lnTo>
                    <a:lnTo>
                      <a:pt x="235363" y="1632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38"/>
              <p:cNvSpPr/>
              <p:nvPr/>
            </p:nvSpPr>
            <p:spPr>
              <a:xfrm>
                <a:off x="7425594" y="1639728"/>
                <a:ext cx="353948" cy="180117"/>
              </a:xfrm>
              <a:custGeom>
                <a:rect b="b" l="l" r="r" t="t"/>
                <a:pathLst>
                  <a:path extrusionOk="0" h="180117" w="353948">
                    <a:moveTo>
                      <a:pt x="0" y="0"/>
                    </a:moveTo>
                    <a:lnTo>
                      <a:pt x="353949" y="0"/>
                    </a:lnTo>
                    <a:lnTo>
                      <a:pt x="353949" y="180118"/>
                    </a:lnTo>
                    <a:lnTo>
                      <a:pt x="0" y="1801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1" name="Google Shape;1551;p38"/>
          <p:cNvGrpSpPr/>
          <p:nvPr/>
        </p:nvGrpSpPr>
        <p:grpSpPr>
          <a:xfrm>
            <a:off x="136103" y="321913"/>
            <a:ext cx="1153901" cy="1166750"/>
            <a:chOff x="6568493" y="8"/>
            <a:chExt cx="1820608" cy="1840590"/>
          </a:xfrm>
        </p:grpSpPr>
        <p:sp>
          <p:nvSpPr>
            <p:cNvPr id="1552" name="Google Shape;1552;p38"/>
            <p:cNvSpPr/>
            <p:nvPr/>
          </p:nvSpPr>
          <p:spPr>
            <a:xfrm>
              <a:off x="6737915" y="169351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6653203" y="8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54" name="Google Shape;1554;p38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1555" name="Google Shape;1555;p38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rect b="b" l="l" r="r" t="t"/>
                <a:pathLst>
                  <a:path extrusionOk="0" h="1983676" w="1959864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38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rect b="b" l="l" r="r" t="t"/>
                <a:pathLst>
                  <a:path extrusionOk="0" h="172307" w="1959958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57" name="Google Shape;1557;p38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1558" name="Google Shape;1558;p38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38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0" name="Google Shape;1560;p38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61" name="Google Shape;1561;p38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1562" name="Google Shape;1562;p38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1563" name="Google Shape;1563;p38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38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38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38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7" name="Google Shape;1567;p38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8" name="Google Shape;1568;p38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9" name="Google Shape;1569;p38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0" name="Google Shape;1570;p38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1" name="Google Shape;1571;p38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2" name="Google Shape;1572;p38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73" name="Google Shape;1573;p38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1574" name="Google Shape;1574;p38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p38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p38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p38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38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p38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0" name="Google Shape;1580;p38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1" name="Google Shape;1581;p38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p38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p38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84" name="Google Shape;1584;p38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585" name="Google Shape;1585;p38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p38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p38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8" name="Google Shape;1588;p38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p38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p38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p38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p38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93" name="Google Shape;1593;p38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rect b="b" l="l" r="r" t="t"/>
                <a:pathLst>
                  <a:path extrusionOk="0" h="438816" w="605885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38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rect b="b" l="l" r="r" t="t"/>
                <a:pathLst>
                  <a:path extrusionOk="0" h="815149" w="605885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5" name="Google Shape;1595;p38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596" name="Google Shape;1596;p38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597" name="Google Shape;1597;p38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8" name="Google Shape;1598;p38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9" name="Google Shape;1599;p38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0" name="Google Shape;1600;p38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1" name="Google Shape;1601;p38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602" name="Google Shape;1602;p38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603" name="Google Shape;1603;p38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4" name="Google Shape;1604;p38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5" name="Google Shape;1605;p38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06" name="Google Shape;1606;p38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607" name="Google Shape;1607;p38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8" name="Google Shape;1608;p38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09" name="Google Shape;1609;p38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610" name="Google Shape;1610;p38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1" name="Google Shape;1611;p38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2" name="Google Shape;1612;p38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613" name="Google Shape;1613;p38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614" name="Google Shape;1614;p38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rect b="b" l="l" r="r" t="t"/>
                <a:pathLst>
                  <a:path extrusionOk="0" h="149542" w="256508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15" name="Google Shape;1615;p38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616" name="Google Shape;1616;p38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617" name="Google Shape;1617;p38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rect b="b" l="l" r="r" t="t"/>
                    <a:pathLst>
                      <a:path extrusionOk="0" h="42672" w="42671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8" name="Google Shape;1618;p38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rect b="b" l="l" r="r" t="t"/>
                    <a:pathLst>
                      <a:path extrusionOk="0" h="65418" w="65418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9" name="Google Shape;1619;p38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620" name="Google Shape;1620;p38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rect b="b" l="l" r="r" t="t"/>
                    <a:pathLst>
                      <a:path extrusionOk="0" h="98921" w="98773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1" name="Google Shape;1621;p38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rect b="b" l="l" r="r" t="t"/>
                    <a:pathLst>
                      <a:path extrusionOk="0" h="15573" w="15573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622" name="Google Shape;1622;p38"/>
          <p:cNvGrpSpPr/>
          <p:nvPr/>
        </p:nvGrpSpPr>
        <p:grpSpPr>
          <a:xfrm>
            <a:off x="8107967" y="3797550"/>
            <a:ext cx="645598" cy="1166771"/>
            <a:chOff x="8107967" y="3797550"/>
            <a:chExt cx="645598" cy="1166771"/>
          </a:xfrm>
        </p:grpSpPr>
        <p:grpSp>
          <p:nvGrpSpPr>
            <p:cNvPr id="1623" name="Google Shape;1623;p38"/>
            <p:cNvGrpSpPr/>
            <p:nvPr/>
          </p:nvGrpSpPr>
          <p:grpSpPr>
            <a:xfrm>
              <a:off x="8107967" y="3797550"/>
              <a:ext cx="645598" cy="1166771"/>
              <a:chOff x="1024660" y="3708890"/>
              <a:chExt cx="489423" cy="884520"/>
            </a:xfrm>
          </p:grpSpPr>
          <p:grpSp>
            <p:nvGrpSpPr>
              <p:cNvPr id="1624" name="Google Shape;1624;p38"/>
              <p:cNvGrpSpPr/>
              <p:nvPr/>
            </p:nvGrpSpPr>
            <p:grpSpPr>
              <a:xfrm>
                <a:off x="1024660" y="3708890"/>
                <a:ext cx="489423" cy="884520"/>
                <a:chOff x="2124551" y="4954047"/>
                <a:chExt cx="587120" cy="1061085"/>
              </a:xfrm>
            </p:grpSpPr>
            <p:sp>
              <p:nvSpPr>
                <p:cNvPr id="1625" name="Google Shape;1625;p38"/>
                <p:cNvSpPr/>
                <p:nvPr/>
              </p:nvSpPr>
              <p:spPr>
                <a:xfrm>
                  <a:off x="2124551" y="4954047"/>
                  <a:ext cx="587120" cy="1061085"/>
                </a:xfrm>
                <a:custGeom>
                  <a:rect b="b" l="l" r="r" t="t"/>
                  <a:pathLst>
                    <a:path extrusionOk="0" h="1061085" w="587120">
                      <a:moveTo>
                        <a:pt x="91440" y="0"/>
                      </a:moveTo>
                      <a:lnTo>
                        <a:pt x="495681" y="0"/>
                      </a:lnTo>
                      <a:cubicBezTo>
                        <a:pt x="546163" y="0"/>
                        <a:pt x="587121" y="40958"/>
                        <a:pt x="587121" y="91440"/>
                      </a:cubicBezTo>
                      <a:lnTo>
                        <a:pt x="587121" y="969645"/>
                      </a:lnTo>
                      <a:cubicBezTo>
                        <a:pt x="587121" y="1020128"/>
                        <a:pt x="546163" y="1061085"/>
                        <a:pt x="495681" y="1061085"/>
                      </a:cubicBezTo>
                      <a:lnTo>
                        <a:pt x="91440" y="1061085"/>
                      </a:lnTo>
                      <a:cubicBezTo>
                        <a:pt x="40958" y="1061085"/>
                        <a:pt x="0" y="1020128"/>
                        <a:pt x="0" y="969645"/>
                      </a:cubicBezTo>
                      <a:lnTo>
                        <a:pt x="0" y="91440"/>
                      </a:lnTo>
                      <a:cubicBezTo>
                        <a:pt x="0" y="40958"/>
                        <a:pt x="40958" y="0"/>
                        <a:pt x="914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38"/>
                <p:cNvSpPr/>
                <p:nvPr/>
              </p:nvSpPr>
              <p:spPr>
                <a:xfrm>
                  <a:off x="2339530" y="4987099"/>
                  <a:ext cx="157162" cy="25527"/>
                </a:xfrm>
                <a:custGeom>
                  <a:rect b="b" l="l" r="r" t="t"/>
                  <a:pathLst>
                    <a:path extrusionOk="0" h="25527" w="157162">
                      <a:moveTo>
                        <a:pt x="144399" y="25527"/>
                      </a:moveTo>
                      <a:lnTo>
                        <a:pt x="12764" y="25527"/>
                      </a:lnTo>
                      <a:cubicBezTo>
                        <a:pt x="5715" y="25527"/>
                        <a:pt x="0" y="19812"/>
                        <a:pt x="0" y="12764"/>
                      </a:cubicBezTo>
                      <a:lnTo>
                        <a:pt x="0" y="12764"/>
                      </a:lnTo>
                      <a:cubicBezTo>
                        <a:pt x="0" y="5715"/>
                        <a:pt x="5715" y="0"/>
                        <a:pt x="12764" y="0"/>
                      </a:cubicBezTo>
                      <a:lnTo>
                        <a:pt x="144399" y="0"/>
                      </a:lnTo>
                      <a:cubicBezTo>
                        <a:pt x="151448" y="0"/>
                        <a:pt x="157163" y="5715"/>
                        <a:pt x="157163" y="12764"/>
                      </a:cubicBezTo>
                      <a:lnTo>
                        <a:pt x="157163" y="12764"/>
                      </a:lnTo>
                      <a:cubicBezTo>
                        <a:pt x="157163" y="19812"/>
                        <a:pt x="151448" y="25527"/>
                        <a:pt x="144399" y="255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27" name="Google Shape;1627;p38"/>
              <p:cNvSpPr/>
              <p:nvPr/>
            </p:nvSpPr>
            <p:spPr>
              <a:xfrm>
                <a:off x="1059199" y="3818860"/>
                <a:ext cx="419712" cy="647607"/>
              </a:xfrm>
              <a:custGeom>
                <a:rect b="b" l="l" r="r" t="t"/>
                <a:pathLst>
                  <a:path extrusionOk="0" h="777906" w="504158">
                    <a:moveTo>
                      <a:pt x="0" y="0"/>
                    </a:moveTo>
                    <a:lnTo>
                      <a:pt x="504158" y="0"/>
                    </a:lnTo>
                    <a:lnTo>
                      <a:pt x="504158" y="777907"/>
                    </a:lnTo>
                    <a:lnTo>
                      <a:pt x="0" y="7779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28" name="Google Shape;1628;p38"/>
              <p:cNvGrpSpPr/>
              <p:nvPr/>
            </p:nvGrpSpPr>
            <p:grpSpPr>
              <a:xfrm>
                <a:off x="1108189" y="4182116"/>
                <a:ext cx="322524" cy="131011"/>
                <a:chOff x="2224754" y="5521737"/>
                <a:chExt cx="386905" cy="157163"/>
              </a:xfrm>
            </p:grpSpPr>
            <p:grpSp>
              <p:nvGrpSpPr>
                <p:cNvPr id="1629" name="Google Shape;1629;p38"/>
                <p:cNvGrpSpPr/>
                <p:nvPr/>
              </p:nvGrpSpPr>
              <p:grpSpPr>
                <a:xfrm>
                  <a:off x="2224754" y="5521737"/>
                  <a:ext cx="386905" cy="157163"/>
                  <a:chOff x="2224754" y="5521737"/>
                  <a:chExt cx="386905" cy="157163"/>
                </a:xfrm>
              </p:grpSpPr>
              <p:grpSp>
                <p:nvGrpSpPr>
                  <p:cNvPr id="1630" name="Google Shape;1630;p38"/>
                  <p:cNvGrpSpPr/>
                  <p:nvPr/>
                </p:nvGrpSpPr>
                <p:grpSpPr>
                  <a:xfrm>
                    <a:off x="2224754" y="5521737"/>
                    <a:ext cx="386905" cy="65532"/>
                    <a:chOff x="2224754" y="5521737"/>
                    <a:chExt cx="386905" cy="65532"/>
                  </a:xfrm>
                </p:grpSpPr>
                <p:sp>
                  <p:nvSpPr>
                    <p:cNvPr id="1631" name="Google Shape;1631;p38"/>
                    <p:cNvSpPr/>
                    <p:nvPr/>
                  </p:nvSpPr>
                  <p:spPr>
                    <a:xfrm>
                      <a:off x="2224754" y="5521737"/>
                      <a:ext cx="386905" cy="65532"/>
                    </a:xfrm>
                    <a:custGeom>
                      <a:rect b="b" l="l" r="r" t="t"/>
                      <a:pathLst>
                        <a:path extrusionOk="0" h="65532" w="386905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32" name="Google Shape;1632;p38"/>
                    <p:cNvSpPr/>
                    <p:nvPr/>
                  </p:nvSpPr>
                  <p:spPr>
                    <a:xfrm>
                      <a:off x="2237422" y="5534405"/>
                      <a:ext cx="374141" cy="52864"/>
                    </a:xfrm>
                    <a:custGeom>
                      <a:rect b="b" l="l" r="r" t="t"/>
                      <a:pathLst>
                        <a:path extrusionOk="0" h="52864" w="374141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633" name="Google Shape;1633;p38"/>
                  <p:cNvGrpSpPr/>
                  <p:nvPr/>
                </p:nvGrpSpPr>
                <p:grpSpPr>
                  <a:xfrm>
                    <a:off x="2224754" y="5613368"/>
                    <a:ext cx="386905" cy="65532"/>
                    <a:chOff x="2224754" y="5613368"/>
                    <a:chExt cx="386905" cy="65532"/>
                  </a:xfrm>
                </p:grpSpPr>
                <p:sp>
                  <p:nvSpPr>
                    <p:cNvPr id="1634" name="Google Shape;1634;p38"/>
                    <p:cNvSpPr/>
                    <p:nvPr/>
                  </p:nvSpPr>
                  <p:spPr>
                    <a:xfrm>
                      <a:off x="2224754" y="5613368"/>
                      <a:ext cx="386905" cy="65532"/>
                    </a:xfrm>
                    <a:custGeom>
                      <a:rect b="b" l="l" r="r" t="t"/>
                      <a:pathLst>
                        <a:path extrusionOk="0" h="65532" w="386905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35" name="Google Shape;1635;p38"/>
                    <p:cNvSpPr/>
                    <p:nvPr/>
                  </p:nvSpPr>
                  <p:spPr>
                    <a:xfrm>
                      <a:off x="2237422" y="5626036"/>
                      <a:ext cx="374141" cy="52864"/>
                    </a:xfrm>
                    <a:custGeom>
                      <a:rect b="b" l="l" r="r" t="t"/>
                      <a:pathLst>
                        <a:path extrusionOk="0" h="52864" w="374141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636" name="Google Shape;1636;p38"/>
                <p:cNvGrpSpPr/>
                <p:nvPr/>
              </p:nvGrpSpPr>
              <p:grpSpPr>
                <a:xfrm>
                  <a:off x="2336863" y="5554217"/>
                  <a:ext cx="177355" cy="15050"/>
                  <a:chOff x="2336863" y="5554217"/>
                  <a:chExt cx="177355" cy="15050"/>
                </a:xfrm>
              </p:grpSpPr>
              <p:sp>
                <p:nvSpPr>
                  <p:cNvPr id="1637" name="Google Shape;1637;p38"/>
                  <p:cNvSpPr/>
                  <p:nvPr/>
                </p:nvSpPr>
                <p:spPr>
                  <a:xfrm>
                    <a:off x="2336863" y="555421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4"/>
                        </a:moveTo>
                        <a:cubicBezTo>
                          <a:pt x="15049" y="11680"/>
                          <a:pt x="11681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8" name="Google Shape;1638;p38"/>
                  <p:cNvSpPr/>
                  <p:nvPr/>
                </p:nvSpPr>
                <p:spPr>
                  <a:xfrm>
                    <a:off x="2377440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9" name="Google Shape;1639;p38"/>
                  <p:cNvSpPr/>
                  <p:nvPr/>
                </p:nvSpPr>
                <p:spPr>
                  <a:xfrm>
                    <a:off x="2418016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0" name="Google Shape;1640;p38"/>
                  <p:cNvSpPr/>
                  <p:nvPr/>
                </p:nvSpPr>
                <p:spPr>
                  <a:xfrm>
                    <a:off x="2458593" y="555421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4"/>
                        </a:moveTo>
                        <a:cubicBezTo>
                          <a:pt x="15049" y="11680"/>
                          <a:pt x="11680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1" name="Google Shape;1641;p38"/>
                  <p:cNvSpPr/>
                  <p:nvPr/>
                </p:nvSpPr>
                <p:spPr>
                  <a:xfrm>
                    <a:off x="2499169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42" name="Google Shape;1642;p38"/>
                <p:cNvGrpSpPr/>
                <p:nvPr/>
              </p:nvGrpSpPr>
              <p:grpSpPr>
                <a:xfrm>
                  <a:off x="2336863" y="5641848"/>
                  <a:ext cx="177355" cy="15049"/>
                  <a:chOff x="2336863" y="5641848"/>
                  <a:chExt cx="177355" cy="15049"/>
                </a:xfrm>
              </p:grpSpPr>
              <p:sp>
                <p:nvSpPr>
                  <p:cNvPr id="1643" name="Google Shape;1643;p38"/>
                  <p:cNvSpPr/>
                  <p:nvPr/>
                </p:nvSpPr>
                <p:spPr>
                  <a:xfrm>
                    <a:off x="2336863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4" name="Google Shape;1644;p38"/>
                  <p:cNvSpPr/>
                  <p:nvPr/>
                </p:nvSpPr>
                <p:spPr>
                  <a:xfrm>
                    <a:off x="2377440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5" name="Google Shape;1645;p38"/>
                  <p:cNvSpPr/>
                  <p:nvPr/>
                </p:nvSpPr>
                <p:spPr>
                  <a:xfrm>
                    <a:off x="2418016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6" name="Google Shape;1646;p38"/>
                  <p:cNvSpPr/>
                  <p:nvPr/>
                </p:nvSpPr>
                <p:spPr>
                  <a:xfrm>
                    <a:off x="2458592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7" name="Google Shape;1647;p38"/>
                  <p:cNvSpPr/>
                  <p:nvPr/>
                </p:nvSpPr>
                <p:spPr>
                  <a:xfrm>
                    <a:off x="2499169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648" name="Google Shape;1648;p38"/>
              <p:cNvGrpSpPr/>
              <p:nvPr/>
            </p:nvGrpSpPr>
            <p:grpSpPr>
              <a:xfrm>
                <a:off x="1161625" y="3903897"/>
                <a:ext cx="215413" cy="215333"/>
                <a:chOff x="2288857" y="5187981"/>
                <a:chExt cx="258413" cy="258317"/>
              </a:xfrm>
            </p:grpSpPr>
            <p:sp>
              <p:nvSpPr>
                <p:cNvPr id="1649" name="Google Shape;1649;p38"/>
                <p:cNvSpPr/>
                <p:nvPr/>
              </p:nvSpPr>
              <p:spPr>
                <a:xfrm>
                  <a:off x="2288857" y="5187981"/>
                  <a:ext cx="258413" cy="258317"/>
                </a:xfrm>
                <a:custGeom>
                  <a:rect b="b" l="l" r="r" t="t"/>
                  <a:pathLst>
                    <a:path extrusionOk="0" h="258317" w="258413">
                      <a:moveTo>
                        <a:pt x="258413" y="129159"/>
                      </a:moveTo>
                      <a:cubicBezTo>
                        <a:pt x="258413" y="159544"/>
                        <a:pt x="247936" y="187452"/>
                        <a:pt x="230410" y="209454"/>
                      </a:cubicBezTo>
                      <a:cubicBezTo>
                        <a:pt x="206692" y="239268"/>
                        <a:pt x="170212" y="258318"/>
                        <a:pt x="129159" y="258318"/>
                      </a:cubicBezTo>
                      <a:cubicBezTo>
                        <a:pt x="88106" y="258318"/>
                        <a:pt x="51625" y="239268"/>
                        <a:pt x="28004" y="209454"/>
                      </a:cubicBezTo>
                      <a:cubicBezTo>
                        <a:pt x="27337" y="208597"/>
                        <a:pt x="26670" y="207740"/>
                        <a:pt x="26003" y="206788"/>
                      </a:cubicBezTo>
                      <a:cubicBezTo>
                        <a:pt x="9716" y="185166"/>
                        <a:pt x="0" y="158305"/>
                        <a:pt x="0" y="129159"/>
                      </a:cubicBezTo>
                      <a:cubicBezTo>
                        <a:pt x="0" y="57817"/>
                        <a:pt x="57817" y="0"/>
                        <a:pt x="129159" y="0"/>
                      </a:cubicBezTo>
                      <a:cubicBezTo>
                        <a:pt x="176784" y="0"/>
                        <a:pt x="218313" y="25717"/>
                        <a:pt x="240697" y="64008"/>
                      </a:cubicBezTo>
                      <a:cubicBezTo>
                        <a:pt x="251936" y="83153"/>
                        <a:pt x="258318" y="105442"/>
                        <a:pt x="258318" y="1291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38"/>
                <p:cNvSpPr/>
                <p:nvPr/>
              </p:nvSpPr>
              <p:spPr>
                <a:xfrm>
                  <a:off x="2316956" y="5234082"/>
                  <a:ext cx="202501" cy="212216"/>
                </a:xfrm>
                <a:custGeom>
                  <a:rect b="b" l="l" r="r" t="t"/>
                  <a:pathLst>
                    <a:path extrusionOk="0" h="212216" w="202501">
                      <a:moveTo>
                        <a:pt x="202406" y="163353"/>
                      </a:moveTo>
                      <a:cubicBezTo>
                        <a:pt x="178689" y="193167"/>
                        <a:pt x="142208" y="212217"/>
                        <a:pt x="101155" y="212217"/>
                      </a:cubicBezTo>
                      <a:cubicBezTo>
                        <a:pt x="60103" y="212217"/>
                        <a:pt x="23622" y="193167"/>
                        <a:pt x="0" y="163353"/>
                      </a:cubicBezTo>
                      <a:cubicBezTo>
                        <a:pt x="9525" y="122682"/>
                        <a:pt x="42958" y="91249"/>
                        <a:pt x="84677" y="84582"/>
                      </a:cubicBezTo>
                      <a:cubicBezTo>
                        <a:pt x="68675" y="78010"/>
                        <a:pt x="57341" y="62293"/>
                        <a:pt x="57341" y="43910"/>
                      </a:cubicBezTo>
                      <a:cubicBezTo>
                        <a:pt x="57341" y="19717"/>
                        <a:pt x="76962" y="0"/>
                        <a:pt x="101251" y="0"/>
                      </a:cubicBezTo>
                      <a:cubicBezTo>
                        <a:pt x="125539" y="0"/>
                        <a:pt x="145161" y="19717"/>
                        <a:pt x="145161" y="43910"/>
                      </a:cubicBezTo>
                      <a:cubicBezTo>
                        <a:pt x="145161" y="62293"/>
                        <a:pt x="133826" y="78010"/>
                        <a:pt x="117824" y="84582"/>
                      </a:cubicBezTo>
                      <a:cubicBezTo>
                        <a:pt x="159544" y="91249"/>
                        <a:pt x="192976" y="122682"/>
                        <a:pt x="202501" y="1633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51" name="Google Shape;1651;p38"/>
            <p:cNvSpPr/>
            <p:nvPr/>
          </p:nvSpPr>
          <p:spPr>
            <a:xfrm>
              <a:off x="8344358" y="4860794"/>
              <a:ext cx="172878" cy="28080"/>
            </a:xfrm>
            <a:custGeom>
              <a:rect b="b" l="l" r="r" t="t"/>
              <a:pathLst>
                <a:path extrusionOk="0" h="25527" w="157162">
                  <a:moveTo>
                    <a:pt x="144399" y="25527"/>
                  </a:moveTo>
                  <a:lnTo>
                    <a:pt x="12764" y="25527"/>
                  </a:lnTo>
                  <a:cubicBezTo>
                    <a:pt x="5715" y="25527"/>
                    <a:pt x="0" y="19812"/>
                    <a:pt x="0" y="12764"/>
                  </a:cubicBezTo>
                  <a:lnTo>
                    <a:pt x="0" y="12764"/>
                  </a:lnTo>
                  <a:cubicBezTo>
                    <a:pt x="0" y="5715"/>
                    <a:pt x="5715" y="0"/>
                    <a:pt x="12764" y="0"/>
                  </a:cubicBezTo>
                  <a:lnTo>
                    <a:pt x="144399" y="0"/>
                  </a:lnTo>
                  <a:cubicBezTo>
                    <a:pt x="151448" y="0"/>
                    <a:pt x="157163" y="5715"/>
                    <a:pt x="157163" y="12764"/>
                  </a:cubicBezTo>
                  <a:lnTo>
                    <a:pt x="157163" y="12764"/>
                  </a:lnTo>
                  <a:cubicBezTo>
                    <a:pt x="157163" y="19812"/>
                    <a:pt x="151448" y="25527"/>
                    <a:pt x="144399" y="25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2" name="Google Shape;1652;p38"/>
          <p:cNvSpPr txBox="1"/>
          <p:nvPr/>
        </p:nvSpPr>
        <p:spPr>
          <a:xfrm>
            <a:off x="2823600" y="2549400"/>
            <a:ext cx="34968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Duluman Andrada-Georgiana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andrada-georgiana.duluman@s.unibuc.ro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https://github.com/dulumanandrada/TSS_Project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Cuprins</a:t>
            </a:r>
            <a:endParaRPr/>
          </a:p>
        </p:txBody>
      </p:sp>
      <p:sp>
        <p:nvSpPr>
          <p:cNvPr id="882" name="Google Shape;882;p24"/>
          <p:cNvSpPr txBox="1"/>
          <p:nvPr>
            <p:ph idx="2" type="title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3" name="Google Shape;883;p24"/>
          <p:cNvSpPr txBox="1"/>
          <p:nvPr>
            <p:ph idx="3" type="title"/>
          </p:nvPr>
        </p:nvSpPr>
        <p:spPr>
          <a:xfrm>
            <a:off x="3419250" y="3044328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4" name="Google Shape;884;p24"/>
          <p:cNvSpPr txBox="1"/>
          <p:nvPr>
            <p:ph idx="4" type="title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5" name="Google Shape;885;p24"/>
          <p:cNvSpPr txBox="1"/>
          <p:nvPr>
            <p:ph idx="5" type="title"/>
          </p:nvPr>
        </p:nvSpPr>
        <p:spPr>
          <a:xfrm>
            <a:off x="5737525" y="3044328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86" name="Google Shape;886;p24"/>
          <p:cNvSpPr txBox="1"/>
          <p:nvPr>
            <p:ph idx="6" type="title"/>
          </p:nvPr>
        </p:nvSpPr>
        <p:spPr>
          <a:xfrm>
            <a:off x="1100975" y="3044323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7" name="Google Shape;887;p24"/>
          <p:cNvSpPr txBox="1"/>
          <p:nvPr>
            <p:ph idx="1" type="subTitle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INTRODUCERE</a:t>
            </a:r>
            <a:endParaRPr/>
          </a:p>
        </p:txBody>
      </p:sp>
      <p:sp>
        <p:nvSpPr>
          <p:cNvPr id="888" name="Google Shape;888;p24"/>
          <p:cNvSpPr txBox="1"/>
          <p:nvPr>
            <p:ph idx="8" type="subTitle"/>
          </p:nvPr>
        </p:nvSpPr>
        <p:spPr>
          <a:xfrm>
            <a:off x="3419250" y="1912475"/>
            <a:ext cx="39372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TESTARE, MACHINE LEARNING</a:t>
            </a:r>
            <a:r>
              <a:rPr lang="en"/>
              <a:t> &amp; REINFORCEMENT LEARNING</a:t>
            </a:r>
            <a:endParaRPr/>
          </a:p>
        </p:txBody>
      </p:sp>
      <p:sp>
        <p:nvSpPr>
          <p:cNvPr id="889" name="Google Shape;889;p24"/>
          <p:cNvSpPr txBox="1"/>
          <p:nvPr>
            <p:ph idx="9" type="subTitle"/>
          </p:nvPr>
        </p:nvSpPr>
        <p:spPr>
          <a:xfrm>
            <a:off x="1100975" y="37534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TESTARE &amp; RL?</a:t>
            </a:r>
            <a:endParaRPr/>
          </a:p>
        </p:txBody>
      </p:sp>
      <p:sp>
        <p:nvSpPr>
          <p:cNvPr id="890" name="Google Shape;890;p24"/>
          <p:cNvSpPr txBox="1"/>
          <p:nvPr>
            <p:ph idx="13" type="subTitle"/>
          </p:nvPr>
        </p:nvSpPr>
        <p:spPr>
          <a:xfrm>
            <a:off x="3419250" y="37534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AVANTAJE &amp; DEZAVANTAJE</a:t>
            </a:r>
            <a:endParaRPr/>
          </a:p>
        </p:txBody>
      </p:sp>
      <p:sp>
        <p:nvSpPr>
          <p:cNvPr id="891" name="Google Shape;891;p24"/>
          <p:cNvSpPr txBox="1"/>
          <p:nvPr>
            <p:ph idx="14" type="subTitle"/>
          </p:nvPr>
        </p:nvSpPr>
        <p:spPr>
          <a:xfrm>
            <a:off x="5737525" y="37534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CONCLUZII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5"/>
          <p:cNvSpPr/>
          <p:nvPr/>
        </p:nvSpPr>
        <p:spPr>
          <a:xfrm flipH="1" rot="-7219687">
            <a:off x="-1095655" y="408466"/>
            <a:ext cx="5219277" cy="470790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5"/>
          <p:cNvSpPr txBox="1"/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INTRODUCERE</a:t>
            </a:r>
            <a:endParaRPr/>
          </a:p>
        </p:txBody>
      </p:sp>
      <p:sp>
        <p:nvSpPr>
          <p:cNvPr id="898" name="Google Shape;898;p25"/>
          <p:cNvSpPr txBox="1"/>
          <p:nvPr>
            <p:ph idx="2" type="title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899" name="Google Shape;899;p2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9184" r="24068" t="0"/>
          <a:stretch/>
        </p:blipFill>
        <p:spPr>
          <a:xfrm>
            <a:off x="484625" y="1076550"/>
            <a:ext cx="2990400" cy="2990400"/>
          </a:xfrm>
          <a:prstGeom prst="roundRect">
            <a:avLst>
              <a:gd fmla="val 16667" name="adj"/>
            </a:avLst>
          </a:prstGeom>
        </p:spPr>
      </p:pic>
      <p:grpSp>
        <p:nvGrpSpPr>
          <p:cNvPr id="900" name="Google Shape;900;p25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901" name="Google Shape;901;p25"/>
            <p:cNvSpPr/>
            <p:nvPr/>
          </p:nvSpPr>
          <p:spPr>
            <a:xfrm>
              <a:off x="6737915" y="169351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6653203" y="8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3" name="Google Shape;903;p25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904" name="Google Shape;904;p25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rect b="b" l="l" r="r" t="t"/>
                <a:pathLst>
                  <a:path extrusionOk="0" h="1983676" w="1959864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rect b="b" l="l" r="r" t="t"/>
                <a:pathLst>
                  <a:path extrusionOk="0" h="172307" w="1959958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6" name="Google Shape;906;p25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907" name="Google Shape;907;p25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p25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25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10" name="Google Shape;910;p25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911" name="Google Shape;911;p25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912" name="Google Shape;912;p25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5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5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5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p25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p25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25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25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25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5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2" name="Google Shape;922;p25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923" name="Google Shape;923;p25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p25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p25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25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25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25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5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5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5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25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3" name="Google Shape;933;p25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934" name="Google Shape;934;p25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25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25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5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5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5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25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25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42" name="Google Shape;942;p25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rect b="b" l="l" r="r" t="t"/>
                <a:pathLst>
                  <a:path extrusionOk="0" h="438816" w="605885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25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rect b="b" l="l" r="r" t="t"/>
                <a:pathLst>
                  <a:path extrusionOk="0" h="815149" w="605885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25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945" name="Google Shape;945;p25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946" name="Google Shape;946;p25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5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p25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25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0" name="Google Shape;950;p25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951" name="Google Shape;951;p25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5" name="Google Shape;955;p25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956" name="Google Shape;956;p25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8" name="Google Shape;958;p25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962" name="Google Shape;962;p25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963" name="Google Shape;963;p25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rect b="b" l="l" r="r" t="t"/>
                <a:pathLst>
                  <a:path extrusionOk="0" h="149542" w="256508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4" name="Google Shape;964;p25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965" name="Google Shape;965;p25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rect b="b" l="l" r="r" t="t"/>
                    <a:pathLst>
                      <a:path extrusionOk="0" h="42672" w="42671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rect b="b" l="l" r="r" t="t"/>
                    <a:pathLst>
                      <a:path extrusionOk="0" h="65418" w="65418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8" name="Google Shape;968;p25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rect b="b" l="l" r="r" t="t"/>
                    <a:pathLst>
                      <a:path extrusionOk="0" h="98921" w="98773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0" name="Google Shape;970;p25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rect b="b" l="l" r="r" t="t"/>
                    <a:pathLst>
                      <a:path extrusionOk="0" h="15573" w="15573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971" name="Google Shape;971;p25"/>
          <p:cNvGrpSpPr/>
          <p:nvPr/>
        </p:nvGrpSpPr>
        <p:grpSpPr>
          <a:xfrm>
            <a:off x="254436" y="3695349"/>
            <a:ext cx="917374" cy="683570"/>
            <a:chOff x="1914620" y="1930431"/>
            <a:chExt cx="572929" cy="426911"/>
          </a:xfrm>
        </p:grpSpPr>
        <p:grpSp>
          <p:nvGrpSpPr>
            <p:cNvPr id="972" name="Google Shape;972;p25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973" name="Google Shape;973;p25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25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rect b="b" l="l" r="r" t="t"/>
                <a:pathLst>
                  <a:path extrusionOk="0" h="299465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5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6" name="Google Shape;976;p25"/>
            <p:cNvSpPr/>
            <p:nvPr/>
          </p:nvSpPr>
          <p:spPr>
            <a:xfrm>
              <a:off x="2024157" y="2180272"/>
              <a:ext cx="222980" cy="101917"/>
            </a:xfrm>
            <a:custGeom>
              <a:rect b="b" l="l" r="r" t="t"/>
              <a:pathLst>
                <a:path extrusionOk="0" h="101917" w="22298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 este Testarea?</a:t>
            </a:r>
            <a:endParaRPr/>
          </a:p>
        </p:txBody>
      </p:sp>
      <p:sp>
        <p:nvSpPr>
          <p:cNvPr id="982" name="Google Shape;982;p26"/>
          <p:cNvSpPr txBox="1"/>
          <p:nvPr>
            <p:ph idx="2" type="subTitle"/>
          </p:nvPr>
        </p:nvSpPr>
        <p:spPr>
          <a:xfrm>
            <a:off x="720000" y="1102950"/>
            <a:ext cx="65142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= investigație empirică realizată cu scopul de a oferi părților interesate informații    referitoare la calitatea produsului sau serviciului supus testării</a:t>
            </a:r>
            <a:r>
              <a:rPr lang="en"/>
              <a:t> </a:t>
            </a:r>
            <a:r>
              <a:rPr lang="en" u="sng">
                <a:solidFill>
                  <a:srgbClr val="5F819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endParaRPr>
              <a:solidFill>
                <a:srgbClr val="5F8195"/>
              </a:solidFill>
            </a:endParaRPr>
          </a:p>
        </p:txBody>
      </p:sp>
      <p:grpSp>
        <p:nvGrpSpPr>
          <p:cNvPr id="983" name="Google Shape;983;p26"/>
          <p:cNvGrpSpPr/>
          <p:nvPr/>
        </p:nvGrpSpPr>
        <p:grpSpPr>
          <a:xfrm>
            <a:off x="7658533" y="701383"/>
            <a:ext cx="1187311" cy="624971"/>
            <a:chOff x="3859815" y="2867310"/>
            <a:chExt cx="1262157" cy="664368"/>
          </a:xfrm>
        </p:grpSpPr>
        <p:sp>
          <p:nvSpPr>
            <p:cNvPr id="984" name="Google Shape;984;p26"/>
            <p:cNvSpPr/>
            <p:nvPr/>
          </p:nvSpPr>
          <p:spPr>
            <a:xfrm>
              <a:off x="3859815" y="2867310"/>
              <a:ext cx="1262157" cy="664368"/>
            </a:xfrm>
            <a:custGeom>
              <a:rect b="b" l="l" r="r" t="t"/>
              <a:pathLst>
                <a:path extrusionOk="0" h="664368" w="1262157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5" name="Google Shape;985;p26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986" name="Google Shape;986;p26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987" name="Google Shape;987;p26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988" name="Google Shape;988;p26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6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0" name="Google Shape;990;p26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991" name="Google Shape;991;p26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2" name="Google Shape;992;p26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3" name="Google Shape;993;p26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994" name="Google Shape;994;p26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6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96" name="Google Shape;996;p26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9" name="Google Shape;999;p26"/>
          <p:cNvSpPr txBox="1"/>
          <p:nvPr>
            <p:ph idx="1" type="subTitle"/>
          </p:nvPr>
        </p:nvSpPr>
        <p:spPr>
          <a:xfrm>
            <a:off x="1708050" y="1813075"/>
            <a:ext cx="57279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</a:rPr>
              <a:t>COSTURI: TIMP &amp; RESURSE !!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1000" name="Google Shape;1000;p26"/>
          <p:cNvSpPr txBox="1"/>
          <p:nvPr>
            <p:ph idx="3" type="subTitle"/>
          </p:nvPr>
        </p:nvSpPr>
        <p:spPr>
          <a:xfrm>
            <a:off x="2879861" y="2455525"/>
            <a:ext cx="338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TESTAREA AUTOMATĂ</a:t>
            </a:r>
            <a:endParaRPr/>
          </a:p>
        </p:txBody>
      </p:sp>
      <p:sp>
        <p:nvSpPr>
          <p:cNvPr id="1001" name="Google Shape;1001;p26"/>
          <p:cNvSpPr txBox="1"/>
          <p:nvPr>
            <p:ph idx="3" type="subTitle"/>
          </p:nvPr>
        </p:nvSpPr>
        <p:spPr>
          <a:xfrm>
            <a:off x="1290663" y="3755900"/>
            <a:ext cx="270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002" name="Google Shape;1002;p26"/>
          <p:cNvSpPr txBox="1"/>
          <p:nvPr>
            <p:ph idx="3" type="subTitle"/>
          </p:nvPr>
        </p:nvSpPr>
        <p:spPr>
          <a:xfrm>
            <a:off x="5461562" y="3755900"/>
            <a:ext cx="338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</a:t>
            </a:r>
            <a:r>
              <a:rPr lang="en"/>
              <a:t> LEARNING</a:t>
            </a:r>
            <a:endParaRPr/>
          </a:p>
        </p:txBody>
      </p:sp>
      <p:sp>
        <p:nvSpPr>
          <p:cNvPr id="1003" name="Google Shape;1003;p26"/>
          <p:cNvSpPr txBox="1"/>
          <p:nvPr/>
        </p:nvSpPr>
        <p:spPr>
          <a:xfrm>
            <a:off x="1402650" y="-439000"/>
            <a:ext cx="61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4" name="Google Shape;1004;p26"/>
          <p:cNvSpPr/>
          <p:nvPr/>
        </p:nvSpPr>
        <p:spPr>
          <a:xfrm>
            <a:off x="3062050" y="2265925"/>
            <a:ext cx="3100500" cy="951900"/>
          </a:xfrm>
          <a:prstGeom prst="flowChartConnector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5" name="Google Shape;1005;p26"/>
          <p:cNvSpPr/>
          <p:nvPr/>
        </p:nvSpPr>
        <p:spPr>
          <a:xfrm>
            <a:off x="4292425" y="3376575"/>
            <a:ext cx="582900" cy="5727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6" name="Google Shape;1006;p26"/>
          <p:cNvSpPr/>
          <p:nvPr/>
        </p:nvSpPr>
        <p:spPr>
          <a:xfrm>
            <a:off x="997076" y="1938419"/>
            <a:ext cx="1796675" cy="1453725"/>
          </a:xfrm>
          <a:custGeom>
            <a:rect b="b" l="l" r="r" t="t"/>
            <a:pathLst>
              <a:path extrusionOk="0" h="58149" w="71867">
                <a:moveTo>
                  <a:pt x="71868" y="911"/>
                </a:moveTo>
                <a:cubicBezTo>
                  <a:pt x="60520" y="911"/>
                  <a:pt x="49093" y="-811"/>
                  <a:pt x="37825" y="541"/>
                </a:cubicBezTo>
                <a:cubicBezTo>
                  <a:pt x="20071" y="2671"/>
                  <a:pt x="-3427" y="21568"/>
                  <a:pt x="451" y="39024"/>
                </a:cubicBezTo>
                <a:cubicBezTo>
                  <a:pt x="4092" y="55415"/>
                  <a:pt x="30981" y="60448"/>
                  <a:pt x="47445" y="57156"/>
                </a:cubicBezTo>
                <a:cubicBezTo>
                  <a:pt x="55615" y="55523"/>
                  <a:pt x="62566" y="50151"/>
                  <a:pt x="70018" y="46425"/>
                </a:cubicBez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007" name="Google Shape;1007;p26"/>
          <p:cNvCxnSpPr/>
          <p:nvPr/>
        </p:nvCxnSpPr>
        <p:spPr>
          <a:xfrm flipH="1" rot="10800000">
            <a:off x="2436375" y="2991038"/>
            <a:ext cx="409800" cy="52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26"/>
          <p:cNvCxnSpPr/>
          <p:nvPr/>
        </p:nvCxnSpPr>
        <p:spPr>
          <a:xfrm flipH="1">
            <a:off x="2784375" y="2991038"/>
            <a:ext cx="61800" cy="394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26"/>
          <p:cNvSpPr txBox="1"/>
          <p:nvPr/>
        </p:nvSpPr>
        <p:spPr>
          <a:xfrm rot="-2292684">
            <a:off x="675227" y="2141456"/>
            <a:ext cx="784235" cy="369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solutie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7"/>
          <p:cNvSpPr/>
          <p:nvPr/>
        </p:nvSpPr>
        <p:spPr>
          <a:xfrm rot="1053742">
            <a:off x="4909608" y="421118"/>
            <a:ext cx="4314987" cy="4418593"/>
          </a:xfrm>
          <a:custGeom>
            <a:rect b="b" l="l" r="r" t="t"/>
            <a:pathLst>
              <a:path extrusionOk="0" h="44028" w="45721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7"/>
          <p:cNvSpPr txBox="1"/>
          <p:nvPr>
            <p:ph idx="4294967295" type="title"/>
          </p:nvPr>
        </p:nvSpPr>
        <p:spPr>
          <a:xfrm>
            <a:off x="577475" y="24456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TESTARE,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ML &amp;RL</a:t>
            </a:r>
            <a:endParaRPr sz="4800"/>
          </a:p>
        </p:txBody>
      </p:sp>
      <p:sp>
        <p:nvSpPr>
          <p:cNvPr id="1016" name="Google Shape;1016;p27"/>
          <p:cNvSpPr txBox="1"/>
          <p:nvPr>
            <p:ph idx="4294967295" type="title"/>
          </p:nvPr>
        </p:nvSpPr>
        <p:spPr>
          <a:xfrm>
            <a:off x="577475" y="1195675"/>
            <a:ext cx="1235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  <a:endParaRPr sz="6000"/>
          </a:p>
        </p:txBody>
      </p:sp>
      <p:pic>
        <p:nvPicPr>
          <p:cNvPr id="1017" name="Google Shape;1017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7" l="9432" r="37002" t="0"/>
          <a:stretch/>
        </p:blipFill>
        <p:spPr>
          <a:xfrm>
            <a:off x="5789275" y="1317075"/>
            <a:ext cx="2990400" cy="299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18" name="Google Shape;10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575" y="358163"/>
            <a:ext cx="1750474" cy="442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8"/>
          <p:cNvSpPr txBox="1"/>
          <p:nvPr>
            <p:ph idx="4" type="subTitle"/>
          </p:nvPr>
        </p:nvSpPr>
        <p:spPr>
          <a:xfrm>
            <a:off x="937625" y="415525"/>
            <a:ext cx="3012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TESTAREA SISTEMELOR SOFTWARE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24" name="Google Shape;1024;p28"/>
          <p:cNvSpPr txBox="1"/>
          <p:nvPr>
            <p:ph idx="5" type="subTitle"/>
          </p:nvPr>
        </p:nvSpPr>
        <p:spPr>
          <a:xfrm>
            <a:off x="937625" y="2683026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MACHINE LEARNING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25" name="Google Shape;1025;p28"/>
          <p:cNvSpPr txBox="1"/>
          <p:nvPr>
            <p:ph idx="1" type="subTitle"/>
          </p:nvPr>
        </p:nvSpPr>
        <p:spPr>
          <a:xfrm>
            <a:off x="937625" y="974425"/>
            <a:ext cx="57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case</a:t>
            </a:r>
            <a:r>
              <a:rPr lang="en"/>
              <a:t> = set de condiții ce ar trebui să fie îndeplinite pentru a evalua corectitudinea și performanța unui sistem sau a unei aplicații software</a:t>
            </a:r>
            <a:endParaRPr/>
          </a:p>
        </p:txBody>
      </p:sp>
      <p:sp>
        <p:nvSpPr>
          <p:cNvPr id="1026" name="Google Shape;1026;p28"/>
          <p:cNvSpPr txBox="1"/>
          <p:nvPr/>
        </p:nvSpPr>
        <p:spPr>
          <a:xfrm>
            <a:off x="1652713" y="1974675"/>
            <a:ext cx="1267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analysis testing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7" name="Google Shape;1027;p28"/>
          <p:cNvSpPr txBox="1"/>
          <p:nvPr/>
        </p:nvSpPr>
        <p:spPr>
          <a:xfrm>
            <a:off x="6223788" y="1947075"/>
            <a:ext cx="1267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generation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8" name="Google Shape;1028;p28"/>
          <p:cNvSpPr txBox="1"/>
          <p:nvPr/>
        </p:nvSpPr>
        <p:spPr>
          <a:xfrm>
            <a:off x="4054188" y="1974675"/>
            <a:ext cx="13512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execution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9" name="Google Shape;1029;p28"/>
          <p:cNvCxnSpPr/>
          <p:nvPr/>
        </p:nvCxnSpPr>
        <p:spPr>
          <a:xfrm flipH="1" rot="10800000">
            <a:off x="2276963" y="1683625"/>
            <a:ext cx="4599300" cy="84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28"/>
          <p:cNvCxnSpPr>
            <a:endCxn id="1026" idx="0"/>
          </p:cNvCxnSpPr>
          <p:nvPr/>
        </p:nvCxnSpPr>
        <p:spPr>
          <a:xfrm flipH="1">
            <a:off x="2286463" y="1686075"/>
            <a:ext cx="2400" cy="288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1" name="Google Shape;1031;p28"/>
          <p:cNvCxnSpPr/>
          <p:nvPr/>
        </p:nvCxnSpPr>
        <p:spPr>
          <a:xfrm flipH="1">
            <a:off x="4575413" y="1683625"/>
            <a:ext cx="2400" cy="288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28"/>
          <p:cNvCxnSpPr/>
          <p:nvPr/>
        </p:nvCxnSpPr>
        <p:spPr>
          <a:xfrm flipH="1">
            <a:off x="6856338" y="1683625"/>
            <a:ext cx="2400" cy="288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3" name="Google Shape;1033;p28"/>
          <p:cNvSpPr txBox="1"/>
          <p:nvPr/>
        </p:nvSpPr>
        <p:spPr>
          <a:xfrm>
            <a:off x="1236413" y="3708550"/>
            <a:ext cx="1267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Supervised learning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4" name="Google Shape;1034;p28"/>
          <p:cNvSpPr txBox="1"/>
          <p:nvPr/>
        </p:nvSpPr>
        <p:spPr>
          <a:xfrm>
            <a:off x="2920227" y="3708550"/>
            <a:ext cx="1496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Semi-Supervised Learning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5" name="Google Shape;1035;p28"/>
          <p:cNvSpPr txBox="1"/>
          <p:nvPr/>
        </p:nvSpPr>
        <p:spPr>
          <a:xfrm>
            <a:off x="4956288" y="3736150"/>
            <a:ext cx="13512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Unsupervised Learning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6" name="Google Shape;1036;p28"/>
          <p:cNvSpPr txBox="1"/>
          <p:nvPr/>
        </p:nvSpPr>
        <p:spPr>
          <a:xfrm>
            <a:off x="6992363" y="3736150"/>
            <a:ext cx="1267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Deep Learning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7" name="Google Shape;10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825" y="2264475"/>
            <a:ext cx="4246652" cy="3369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28"/>
          <p:cNvSpPr txBox="1"/>
          <p:nvPr>
            <p:ph idx="4294967295" type="subTitle"/>
          </p:nvPr>
        </p:nvSpPr>
        <p:spPr>
          <a:xfrm>
            <a:off x="1236425" y="4232925"/>
            <a:ext cx="15777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-necesită un set de date de antrenament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-necesită intervenția umană</a:t>
            </a:r>
            <a:endParaRPr/>
          </a:p>
        </p:txBody>
      </p:sp>
      <p:sp>
        <p:nvSpPr>
          <p:cNvPr id="1039" name="Google Shape;1039;p28"/>
          <p:cNvSpPr txBox="1"/>
          <p:nvPr>
            <p:ph idx="4294967295" type="subTitle"/>
          </p:nvPr>
        </p:nvSpPr>
        <p:spPr>
          <a:xfrm>
            <a:off x="2920225" y="4195925"/>
            <a:ext cx="17868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-la fel ca SL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doar 10%-20% din setul de date de antrenament etichetat</a:t>
            </a:r>
            <a:endParaRPr/>
          </a:p>
        </p:txBody>
      </p:sp>
      <p:sp>
        <p:nvSpPr>
          <p:cNvPr id="1040" name="Google Shape;1040;p28"/>
          <p:cNvSpPr txBox="1"/>
          <p:nvPr>
            <p:ph idx="4294967295" type="subTitle"/>
          </p:nvPr>
        </p:nvSpPr>
        <p:spPr>
          <a:xfrm>
            <a:off x="4956300" y="4195925"/>
            <a:ext cx="19980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seturi de date de antrenament ale vectorilor de intrare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-nu include o variabilă țintă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28"/>
          <p:cNvSpPr txBox="1"/>
          <p:nvPr>
            <p:ph idx="4294967295" type="subTitle"/>
          </p:nvPr>
        </p:nvSpPr>
        <p:spPr>
          <a:xfrm>
            <a:off x="6992375" y="4134250"/>
            <a:ext cx="18945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tehnici mai avansate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-conceptul de neuroni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9"/>
          <p:cNvSpPr txBox="1"/>
          <p:nvPr>
            <p:ph idx="6" type="subTitle"/>
          </p:nvPr>
        </p:nvSpPr>
        <p:spPr>
          <a:xfrm>
            <a:off x="911950" y="389901"/>
            <a:ext cx="217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REINFORCEMENT LEARNING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47" name="Google Shape;1047;p29"/>
          <p:cNvSpPr txBox="1"/>
          <p:nvPr>
            <p:ph idx="4294967295" type="subTitle"/>
          </p:nvPr>
        </p:nvSpPr>
        <p:spPr>
          <a:xfrm>
            <a:off x="2173400" y="2545825"/>
            <a:ext cx="2103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agent obține informații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9"/>
          <p:cNvSpPr txBox="1"/>
          <p:nvPr>
            <p:ph idx="4" type="subTitle"/>
          </p:nvPr>
        </p:nvSpPr>
        <p:spPr>
          <a:xfrm>
            <a:off x="911961" y="1123625"/>
            <a:ext cx="338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Tehnica de Machine Learning</a:t>
            </a:r>
            <a:endParaRPr/>
          </a:p>
        </p:txBody>
      </p:sp>
      <p:sp>
        <p:nvSpPr>
          <p:cNvPr id="1049" name="Google Shape;1049;p29"/>
          <p:cNvSpPr txBox="1"/>
          <p:nvPr>
            <p:ph idx="4" type="subTitle"/>
          </p:nvPr>
        </p:nvSpPr>
        <p:spPr>
          <a:xfrm>
            <a:off x="911951" y="1696325"/>
            <a:ext cx="524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Bazat pe Procesul de Decizie Markov (MDP)</a:t>
            </a:r>
            <a:endParaRPr/>
          </a:p>
        </p:txBody>
      </p:sp>
      <p:sp>
        <p:nvSpPr>
          <p:cNvPr id="1050" name="Google Shape;1050;p29"/>
          <p:cNvSpPr txBox="1"/>
          <p:nvPr>
            <p:ph idx="4" type="subTitle"/>
          </p:nvPr>
        </p:nvSpPr>
        <p:spPr>
          <a:xfrm>
            <a:off x="2173400" y="3403113"/>
            <a:ext cx="2304600" cy="75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DE DATE DE ANTRENAMENT</a:t>
            </a:r>
            <a:endParaRPr/>
          </a:p>
        </p:txBody>
      </p:sp>
      <p:sp>
        <p:nvSpPr>
          <p:cNvPr id="1051" name="Google Shape;1051;p29"/>
          <p:cNvSpPr/>
          <p:nvPr/>
        </p:nvSpPr>
        <p:spPr>
          <a:xfrm>
            <a:off x="2150825" y="3171938"/>
            <a:ext cx="1941975" cy="1100450"/>
          </a:xfrm>
          <a:custGeom>
            <a:rect b="b" l="l" r="r" t="t"/>
            <a:pathLst>
              <a:path extrusionOk="0" h="44018" w="77679">
                <a:moveTo>
                  <a:pt x="77679" y="0"/>
                </a:moveTo>
                <a:cubicBezTo>
                  <a:pt x="52440" y="15771"/>
                  <a:pt x="26619" y="30708"/>
                  <a:pt x="0" y="44018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2" name="Google Shape;1052;p29"/>
          <p:cNvSpPr/>
          <p:nvPr/>
        </p:nvSpPr>
        <p:spPr>
          <a:xfrm>
            <a:off x="2298775" y="3088688"/>
            <a:ext cx="1433375" cy="1303925"/>
          </a:xfrm>
          <a:custGeom>
            <a:rect b="b" l="l" r="r" t="t"/>
            <a:pathLst>
              <a:path extrusionOk="0" h="52157" w="57335">
                <a:moveTo>
                  <a:pt x="0" y="0"/>
                </a:moveTo>
                <a:cubicBezTo>
                  <a:pt x="9558" y="9558"/>
                  <a:pt x="19455" y="18770"/>
                  <a:pt x="29223" y="28113"/>
                </a:cubicBezTo>
                <a:cubicBezTo>
                  <a:pt x="38134" y="36636"/>
                  <a:pt x="46306" y="46643"/>
                  <a:pt x="57335" y="52157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3" name="Google Shape;1053;p29"/>
          <p:cNvSpPr/>
          <p:nvPr/>
        </p:nvSpPr>
        <p:spPr>
          <a:xfrm>
            <a:off x="4314750" y="3737863"/>
            <a:ext cx="1340900" cy="120200"/>
          </a:xfrm>
          <a:custGeom>
            <a:rect b="b" l="l" r="r" t="t"/>
            <a:pathLst>
              <a:path extrusionOk="0" h="4808" w="53636">
                <a:moveTo>
                  <a:pt x="0" y="4808"/>
                </a:moveTo>
                <a:cubicBezTo>
                  <a:pt x="17524" y="918"/>
                  <a:pt x="35686" y="0"/>
                  <a:pt x="53636" y="0"/>
                </a:cubicBez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4" name="Google Shape;1054;p29"/>
          <p:cNvSpPr/>
          <p:nvPr/>
        </p:nvSpPr>
        <p:spPr>
          <a:xfrm>
            <a:off x="5424450" y="3404938"/>
            <a:ext cx="536400" cy="749050"/>
          </a:xfrm>
          <a:custGeom>
            <a:rect b="b" l="l" r="r" t="t"/>
            <a:pathLst>
              <a:path extrusionOk="0" h="29962" w="21456">
                <a:moveTo>
                  <a:pt x="0" y="0"/>
                </a:moveTo>
                <a:cubicBezTo>
                  <a:pt x="6917" y="4611"/>
                  <a:pt x="15199" y="7447"/>
                  <a:pt x="21085" y="13317"/>
                </a:cubicBezTo>
                <a:cubicBezTo>
                  <a:pt x="22572" y="14800"/>
                  <a:pt x="17761" y="15902"/>
                  <a:pt x="16276" y="17386"/>
                </a:cubicBezTo>
                <a:cubicBezTo>
                  <a:pt x="12435" y="21225"/>
                  <a:pt x="9756" y="26119"/>
                  <a:pt x="5919" y="29962"/>
                </a:cubicBez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055" name="Google Shape;10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2624" y="2414925"/>
            <a:ext cx="2052176" cy="265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29"/>
          <p:cNvSpPr txBox="1"/>
          <p:nvPr>
            <p:ph idx="4" type="subTitle"/>
          </p:nvPr>
        </p:nvSpPr>
        <p:spPr>
          <a:xfrm>
            <a:off x="6487200" y="3364288"/>
            <a:ext cx="2304600" cy="75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INTERACȚIUNEA</a:t>
            </a:r>
            <a:r>
              <a:rPr lang="en"/>
              <a:t> CU MEDIUL</a:t>
            </a:r>
            <a:endParaRPr/>
          </a:p>
        </p:txBody>
      </p:sp>
      <p:sp>
        <p:nvSpPr>
          <p:cNvPr id="1057" name="Google Shape;1057;p29"/>
          <p:cNvSpPr/>
          <p:nvPr/>
        </p:nvSpPr>
        <p:spPr>
          <a:xfrm>
            <a:off x="6497247" y="3032428"/>
            <a:ext cx="2410225" cy="1215950"/>
          </a:xfrm>
          <a:custGeom>
            <a:rect b="b" l="l" r="r" t="t"/>
            <a:pathLst>
              <a:path extrusionOk="0" h="48638" w="96409">
                <a:moveTo>
                  <a:pt x="23826" y="8169"/>
                </a:moveTo>
                <a:cubicBezTo>
                  <a:pt x="17906" y="8169"/>
                  <a:pt x="11245" y="5663"/>
                  <a:pt x="6070" y="8539"/>
                </a:cubicBezTo>
                <a:cubicBezTo>
                  <a:pt x="2961" y="10267"/>
                  <a:pt x="506" y="13878"/>
                  <a:pt x="152" y="17417"/>
                </a:cubicBezTo>
                <a:cubicBezTo>
                  <a:pt x="-1065" y="29582"/>
                  <a:pt x="13328" y="39973"/>
                  <a:pt x="24565" y="44789"/>
                </a:cubicBezTo>
                <a:cubicBezTo>
                  <a:pt x="34603" y="49091"/>
                  <a:pt x="46197" y="48488"/>
                  <a:pt x="57117" y="48488"/>
                </a:cubicBezTo>
                <a:cubicBezTo>
                  <a:pt x="71404" y="48488"/>
                  <a:pt x="92197" y="44146"/>
                  <a:pt x="95957" y="30363"/>
                </a:cubicBezTo>
                <a:cubicBezTo>
                  <a:pt x="99105" y="18825"/>
                  <a:pt x="80857" y="9486"/>
                  <a:pt x="69324" y="6320"/>
                </a:cubicBezTo>
                <a:cubicBezTo>
                  <a:pt x="48969" y="732"/>
                  <a:pt x="20995" y="-5646"/>
                  <a:pt x="6070" y="9279"/>
                </a:cubicBez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8" name="Google Shape;1058;p29"/>
          <p:cNvSpPr txBox="1"/>
          <p:nvPr>
            <p:ph idx="4294967295" type="subTitle"/>
          </p:nvPr>
        </p:nvSpPr>
        <p:spPr>
          <a:xfrm>
            <a:off x="6804475" y="4392625"/>
            <a:ext cx="21030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primește recompensă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0"/>
          <p:cNvSpPr/>
          <p:nvPr/>
        </p:nvSpPr>
        <p:spPr>
          <a:xfrm flipH="1" rot="-7219687">
            <a:off x="-1095655" y="408466"/>
            <a:ext cx="5219277" cy="470790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0"/>
          <p:cNvSpPr txBox="1"/>
          <p:nvPr>
            <p:ph type="title"/>
          </p:nvPr>
        </p:nvSpPr>
        <p:spPr>
          <a:xfrm>
            <a:off x="4047175" y="2571975"/>
            <a:ext cx="4839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TESTARE &amp; RL?</a:t>
            </a:r>
            <a:endParaRPr/>
          </a:p>
        </p:txBody>
      </p:sp>
      <p:sp>
        <p:nvSpPr>
          <p:cNvPr id="1065" name="Google Shape;1065;p30"/>
          <p:cNvSpPr txBox="1"/>
          <p:nvPr>
            <p:ph idx="2" type="title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66" name="Google Shape;1066;p30"/>
          <p:cNvGrpSpPr/>
          <p:nvPr/>
        </p:nvGrpSpPr>
        <p:grpSpPr>
          <a:xfrm>
            <a:off x="7441503" y="289852"/>
            <a:ext cx="1366913" cy="1382099"/>
            <a:chOff x="6568493" y="8"/>
            <a:chExt cx="1820608" cy="1840590"/>
          </a:xfrm>
        </p:grpSpPr>
        <p:sp>
          <p:nvSpPr>
            <p:cNvPr id="1067" name="Google Shape;1067;p30"/>
            <p:cNvSpPr/>
            <p:nvPr/>
          </p:nvSpPr>
          <p:spPr>
            <a:xfrm>
              <a:off x="6737915" y="169351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6653203" y="8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9" name="Google Shape;1069;p30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1070" name="Google Shape;1070;p30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rect b="b" l="l" r="r" t="t"/>
                <a:pathLst>
                  <a:path extrusionOk="0" h="1983676" w="1959864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30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rect b="b" l="l" r="r" t="t"/>
                <a:pathLst>
                  <a:path extrusionOk="0" h="172307" w="1959958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100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72" name="Google Shape;1072;p30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1073" name="Google Shape;1073;p30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p30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p30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76" name="Google Shape;1076;p30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1077" name="Google Shape;1077;p30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1078" name="Google Shape;1078;p30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30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p30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p30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30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30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30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30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30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30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8" name="Google Shape;1088;p30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1089" name="Google Shape;1089;p30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p30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p30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p30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p30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p30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p30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p30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p30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30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99" name="Google Shape;1099;p30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1100" name="Google Shape;1100;p30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30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30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p30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p30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30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30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30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08" name="Google Shape;1108;p30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rect b="b" l="l" r="r" t="t"/>
                <a:pathLst>
                  <a:path extrusionOk="0" h="438816" w="605885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0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rect b="b" l="l" r="r" t="t"/>
                <a:pathLst>
                  <a:path extrusionOk="0" h="815149" w="605885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30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1111" name="Google Shape;1111;p30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1112" name="Google Shape;1112;p30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p30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p30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p30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16" name="Google Shape;1116;p30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1117" name="Google Shape;1117;p30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1118" name="Google Shape;1118;p30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30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30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1" name="Google Shape;1121;p30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1122" name="Google Shape;1122;p30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3" name="Google Shape;1123;p30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4" name="Google Shape;1124;p30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1125" name="Google Shape;1125;p30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30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30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128" name="Google Shape;1128;p30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1129" name="Google Shape;1129;p30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rect b="b" l="l" r="r" t="t"/>
                <a:pathLst>
                  <a:path extrusionOk="0" h="149542" w="256508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30" name="Google Shape;1130;p30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1131" name="Google Shape;1131;p30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1132" name="Google Shape;1132;p30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rect b="b" l="l" r="r" t="t"/>
                    <a:pathLst>
                      <a:path extrusionOk="0" h="42672" w="42671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30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rect b="b" l="l" r="r" t="t"/>
                    <a:pathLst>
                      <a:path extrusionOk="0" h="65418" w="65418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4" name="Google Shape;1134;p30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1135" name="Google Shape;1135;p30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rect b="b" l="l" r="r" t="t"/>
                    <a:pathLst>
                      <a:path extrusionOk="0" h="98921" w="98773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6" name="Google Shape;1136;p30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rect b="b" l="l" r="r" t="t"/>
                    <a:pathLst>
                      <a:path extrusionOk="0" h="15573" w="15573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137" name="Google Shape;1137;p30"/>
          <p:cNvGrpSpPr/>
          <p:nvPr/>
        </p:nvGrpSpPr>
        <p:grpSpPr>
          <a:xfrm>
            <a:off x="7969711" y="4194724"/>
            <a:ext cx="917374" cy="683570"/>
            <a:chOff x="1914620" y="1930431"/>
            <a:chExt cx="572929" cy="426911"/>
          </a:xfrm>
        </p:grpSpPr>
        <p:grpSp>
          <p:nvGrpSpPr>
            <p:cNvPr id="1138" name="Google Shape;1138;p30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1139" name="Google Shape;1139;p30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30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rect b="b" l="l" r="r" t="t"/>
                <a:pathLst>
                  <a:path extrusionOk="0" h="299465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30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2" name="Google Shape;1142;p30"/>
            <p:cNvSpPr/>
            <p:nvPr/>
          </p:nvSpPr>
          <p:spPr>
            <a:xfrm>
              <a:off x="2024157" y="2180272"/>
              <a:ext cx="222980" cy="101917"/>
            </a:xfrm>
            <a:custGeom>
              <a:rect b="b" l="l" r="r" t="t"/>
              <a:pathLst>
                <a:path extrusionOk="0" h="101917" w="22298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3" name="Google Shape;1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0" y="431252"/>
            <a:ext cx="3700350" cy="4447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1"/>
          <p:cNvSpPr txBox="1"/>
          <p:nvPr>
            <p:ph type="title"/>
          </p:nvPr>
        </p:nvSpPr>
        <p:spPr>
          <a:xfrm>
            <a:off x="720000" y="445025"/>
            <a:ext cx="80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 sunt aplicațiile RL în testarea software-ului?</a:t>
            </a:r>
            <a:endParaRPr/>
          </a:p>
        </p:txBody>
      </p:sp>
      <p:sp>
        <p:nvSpPr>
          <p:cNvPr id="1149" name="Google Shape;1149;p31"/>
          <p:cNvSpPr/>
          <p:nvPr/>
        </p:nvSpPr>
        <p:spPr>
          <a:xfrm>
            <a:off x="5239575" y="1730917"/>
            <a:ext cx="288900" cy="28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1"/>
          <p:cNvSpPr txBox="1"/>
          <p:nvPr/>
        </p:nvSpPr>
        <p:spPr>
          <a:xfrm>
            <a:off x="5528475" y="1663138"/>
            <a:ext cx="2455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TESTAREA GUI</a:t>
            </a:r>
            <a:endParaRPr b="1" sz="18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51" name="Google Shape;1151;p31"/>
          <p:cNvSpPr txBox="1"/>
          <p:nvPr/>
        </p:nvSpPr>
        <p:spPr>
          <a:xfrm>
            <a:off x="5528475" y="3058012"/>
            <a:ext cx="22830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TESTAREA CONCURENTĂ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TESTAREA MEMORIEI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TESTAREA COMPILER-ULUI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2" name="Google Shape;1152;p31"/>
          <p:cNvSpPr txBox="1"/>
          <p:nvPr/>
        </p:nvSpPr>
        <p:spPr>
          <a:xfrm>
            <a:off x="5528475" y="2233638"/>
            <a:ext cx="2788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GENERAREA DATELOR </a:t>
            </a:r>
            <a:endParaRPr b="1" sz="18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DE TESTARE</a:t>
            </a:r>
            <a:endParaRPr b="1" sz="18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53" name="Google Shape;1153;p31"/>
          <p:cNvSpPr/>
          <p:nvPr/>
        </p:nvSpPr>
        <p:spPr>
          <a:xfrm>
            <a:off x="5239575" y="2447379"/>
            <a:ext cx="288900" cy="28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1"/>
          <p:cNvSpPr/>
          <p:nvPr/>
        </p:nvSpPr>
        <p:spPr>
          <a:xfrm>
            <a:off x="5239575" y="3299504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50" y="1758250"/>
            <a:ext cx="3882799" cy="2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31"/>
          <p:cNvSpPr txBox="1"/>
          <p:nvPr/>
        </p:nvSpPr>
        <p:spPr>
          <a:xfrm>
            <a:off x="5528475" y="4037450"/>
            <a:ext cx="30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TESTAREA VEHICULELOR AUTONOME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TESTAREA DE REGRESIE ÎN JOCURI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7" name="Google Shape;1157;p31"/>
          <p:cNvSpPr/>
          <p:nvPr/>
        </p:nvSpPr>
        <p:spPr>
          <a:xfrm>
            <a:off x="5239575" y="4179354"/>
            <a:ext cx="288900" cy="28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ltimedia Software Pitch Deck by Slidesgo">
  <a:themeElements>
    <a:clrScheme name="Simple Light">
      <a:dk1>
        <a:srgbClr val="35363B"/>
      </a:dk1>
      <a:lt1>
        <a:srgbClr val="F3F3F3"/>
      </a:lt1>
      <a:dk2>
        <a:srgbClr val="D9DDE3"/>
      </a:dk2>
      <a:lt2>
        <a:srgbClr val="BA0034"/>
      </a:lt2>
      <a:accent1>
        <a:srgbClr val="F8B85E"/>
      </a:accent1>
      <a:accent2>
        <a:srgbClr val="34909D"/>
      </a:accent2>
      <a:accent3>
        <a:srgbClr val="55C0ED"/>
      </a:accent3>
      <a:accent4>
        <a:srgbClr val="6F7082"/>
      </a:accent4>
      <a:accent5>
        <a:srgbClr val="CED0D6"/>
      </a:accent5>
      <a:accent6>
        <a:srgbClr val="42444F"/>
      </a:accent6>
      <a:hlink>
        <a:srgbClr val="3536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